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52"/>
  </p:notesMasterIdLst>
  <p:sldIdLst>
    <p:sldId id="256" r:id="rId2"/>
    <p:sldId id="258" r:id="rId3"/>
    <p:sldId id="281" r:id="rId4"/>
    <p:sldId id="311" r:id="rId5"/>
    <p:sldId id="306" r:id="rId6"/>
    <p:sldId id="310" r:id="rId7"/>
    <p:sldId id="308" r:id="rId8"/>
    <p:sldId id="307" r:id="rId9"/>
    <p:sldId id="309" r:id="rId10"/>
    <p:sldId id="312" r:id="rId11"/>
    <p:sldId id="313" r:id="rId12"/>
    <p:sldId id="263" r:id="rId13"/>
    <p:sldId id="257" r:id="rId14"/>
    <p:sldId id="259" r:id="rId15"/>
    <p:sldId id="266" r:id="rId16"/>
    <p:sldId id="265" r:id="rId17"/>
    <p:sldId id="267" r:id="rId18"/>
    <p:sldId id="268" r:id="rId19"/>
    <p:sldId id="270" r:id="rId20"/>
    <p:sldId id="272" r:id="rId21"/>
    <p:sldId id="273" r:id="rId22"/>
    <p:sldId id="275" r:id="rId23"/>
    <p:sldId id="276" r:id="rId24"/>
    <p:sldId id="277" r:id="rId25"/>
    <p:sldId id="262" r:id="rId26"/>
    <p:sldId id="278" r:id="rId27"/>
    <p:sldId id="279" r:id="rId28"/>
    <p:sldId id="285" r:id="rId29"/>
    <p:sldId id="284" r:id="rId30"/>
    <p:sldId id="286" r:id="rId31"/>
    <p:sldId id="287" r:id="rId32"/>
    <p:sldId id="282" r:id="rId33"/>
    <p:sldId id="283" r:id="rId34"/>
    <p:sldId id="288" r:id="rId35"/>
    <p:sldId id="289" r:id="rId36"/>
    <p:sldId id="290" r:id="rId37"/>
    <p:sldId id="291" r:id="rId38"/>
    <p:sldId id="293" r:id="rId39"/>
    <p:sldId id="294" r:id="rId40"/>
    <p:sldId id="295" r:id="rId41"/>
    <p:sldId id="296" r:id="rId42"/>
    <p:sldId id="297" r:id="rId43"/>
    <p:sldId id="298" r:id="rId44"/>
    <p:sldId id="300" r:id="rId45"/>
    <p:sldId id="301" r:id="rId46"/>
    <p:sldId id="303" r:id="rId47"/>
    <p:sldId id="302" r:id="rId48"/>
    <p:sldId id="264" r:id="rId49"/>
    <p:sldId id="261" r:id="rId50"/>
    <p:sldId id="304" r:id="rId51"/>
  </p:sldIdLst>
  <p:sldSz cx="9144000" cy="5143500" type="screen16x9"/>
  <p:notesSz cx="6858000" cy="9144000"/>
  <p:embeddedFontLst>
    <p:embeddedFont>
      <p:font typeface="Corbel" panose="020B0503020204020204" pitchFamily="34" charset="0"/>
      <p:regular r:id="rId53"/>
      <p:bold r:id="rId54"/>
      <p:italic r:id="rId55"/>
      <p:boldItalic r:id="rId56"/>
    </p:embeddedFont>
    <p:embeddedFont>
      <p:font typeface="Open Sans" panose="020B0606030504020204" pitchFamily="34" charset="0"/>
      <p:regular r:id="rId57"/>
      <p:bold r:id="rId58"/>
      <p:italic r:id="rId59"/>
      <p:boldItalic r:id="rId60"/>
    </p:embeddedFont>
    <p:embeddedFont>
      <p:font typeface="PT Sans Narrow" panose="020B0506020203020204" pitchFamily="34" charset="0"/>
      <p:regular r:id="rId61"/>
      <p:bold r:id="rId6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D1A898-4B98-1A4E-9F13-E66F6AB21BB3}" v="1067" dt="2021-11-18T17:24:23.659"/>
    <p1510:client id="{19642995-D831-3848-DC68-CB645E955520}" v="27" dt="2021-11-28T17:50:16.239"/>
    <p1510:client id="{1FDA6CA1-E002-6604-471C-5D41980F492D}" v="318" dt="2021-11-18T16:08:20.966"/>
    <p1510:client id="{23C61B66-A6FD-4927-1E3F-71526F580AB3}" v="23" dt="2021-11-29T23:48:51.397"/>
    <p1510:client id="{2C508D22-8E35-18A9-6EAB-A62CCDA4CEDE}" v="603" dt="2021-12-04T11:56:14.507"/>
    <p1510:client id="{3AF0096B-9080-9C31-A98B-7E0821A9525C}" v="1566" dt="2021-11-23T01:53:20.074"/>
    <p1510:client id="{412AA1A5-E42A-0E94-9E1F-005C34E59CB0}" v="78" dt="2021-11-18T16:11:51.564"/>
    <p1510:client id="{588BE74C-9F4D-D29D-2E9C-AE4BB5D2054D}" v="37" dt="2021-11-11T23:46:25.087"/>
    <p1510:client id="{59A6AF00-E20A-37F3-5BF9-46249E78C3C3}" v="20" dt="2021-12-05T22:48:17.583"/>
    <p1510:client id="{605B00BA-E331-A62C-208F-D5094A777ECB}" v="2441" dt="2021-11-18T00:47:21.379"/>
    <p1510:client id="{AB52C337-3244-402D-2DE2-A6A41013899E}" v="26" dt="2021-11-25T10:51:54.278"/>
    <p1510:client id="{B06B54DB-012B-844D-FDBD-CC4A4A0EA009}" v="5" dt="2021-10-28T12:53:43.124"/>
    <p1510:client id="{B14582DF-BBAC-C90B-72DF-D934FDC7E076}" v="402" dt="2021-11-18T23:51:12.543"/>
    <p1510:client id="{B315E739-7E14-BC1D-7481-08C206357481}" v="18" dt="2021-11-18T23:10:09.256"/>
    <p1510:client id="{B9BFF96E-6404-05AA-F54A-4C82BFE29BA7}" v="22" dt="2021-11-18T21:38:57.448"/>
    <p1510:client id="{C31A50C9-CF6C-871F-03F2-D7D95CD309A8}" v="316" dt="2021-12-04T16:36:14.371"/>
    <p1510:client id="{DEF0A119-589B-BC11-A3AE-9C241E00F1E4}" v="11" dt="2021-11-01T18:30:35.890"/>
    <p1510:client id="{FFB3E0A0-11CC-02B9-3AFF-B991C5EF12E9}" v="55" dt="2021-12-04T11:22:11.5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02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font" Target="fonts/font3.fntdata"/><Relationship Id="rId63" Type="http://schemas.openxmlformats.org/officeDocument/2006/relationships/presProps" Target="presProps.xml"/><Relationship Id="rId68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1.fntdata"/><Relationship Id="rId58" Type="http://schemas.openxmlformats.org/officeDocument/2006/relationships/font" Target="fonts/font6.fntdata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font" Target="fonts/font9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4.fntdata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7.fntdata"/><Relationship Id="rId67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2.fntdata"/><Relationship Id="rId62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5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60" Type="http://schemas.openxmlformats.org/officeDocument/2006/relationships/font" Target="fonts/font8.fntdata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ínodo | Diocese de Setúbal" userId="S::sinodo@diocese-setubal.pt::4709f309-3fa9-49d1-858f-27efddeb5982" providerId="AD" clId="Web-{B9BFF96E-6404-05AA-F54A-4C82BFE29BA7}"/>
    <pc:docChg chg="modSld">
      <pc:chgData name="Sínodo | Diocese de Setúbal" userId="S::sinodo@diocese-setubal.pt::4709f309-3fa9-49d1-858f-27efddeb5982" providerId="AD" clId="Web-{B9BFF96E-6404-05AA-F54A-4C82BFE29BA7}" dt="2021-11-18T21:38:57.448" v="15" actId="20577"/>
      <pc:docMkLst>
        <pc:docMk/>
      </pc:docMkLst>
      <pc:sldChg chg="modSp">
        <pc:chgData name="Sínodo | Diocese de Setúbal" userId="S::sinodo@diocese-setubal.pt::4709f309-3fa9-49d1-858f-27efddeb5982" providerId="AD" clId="Web-{B9BFF96E-6404-05AA-F54A-4C82BFE29BA7}" dt="2021-11-18T17:24:58.095" v="3"/>
        <pc:sldMkLst>
          <pc:docMk/>
          <pc:sldMk cId="169081670" sldId="293"/>
        </pc:sldMkLst>
        <pc:picChg chg="ord">
          <ac:chgData name="Sínodo | Diocese de Setúbal" userId="S::sinodo@diocese-setubal.pt::4709f309-3fa9-49d1-858f-27efddeb5982" providerId="AD" clId="Web-{B9BFF96E-6404-05AA-F54A-4C82BFE29BA7}" dt="2021-11-18T17:24:58.095" v="3"/>
          <ac:picMkLst>
            <pc:docMk/>
            <pc:sldMk cId="169081670" sldId="293"/>
            <ac:picMk id="5" creationId="{E8AFF6C5-B456-45ED-A482-6685FAE6F2DE}"/>
          </ac:picMkLst>
        </pc:picChg>
      </pc:sldChg>
      <pc:sldChg chg="addSp delSp modSp">
        <pc:chgData name="Sínodo | Diocese de Setúbal" userId="S::sinodo@diocese-setubal.pt::4709f309-3fa9-49d1-858f-27efddeb5982" providerId="AD" clId="Web-{B9BFF96E-6404-05AA-F54A-4C82BFE29BA7}" dt="2021-11-18T17:24:53.049" v="2"/>
        <pc:sldMkLst>
          <pc:docMk/>
          <pc:sldMk cId="1590514445" sldId="294"/>
        </pc:sldMkLst>
        <pc:picChg chg="del">
          <ac:chgData name="Sínodo | Diocese de Setúbal" userId="S::sinodo@diocese-setubal.pt::4709f309-3fa9-49d1-858f-27efddeb5982" providerId="AD" clId="Web-{B9BFF96E-6404-05AA-F54A-4C82BFE29BA7}" dt="2021-11-18T17:24:47.127" v="0"/>
          <ac:picMkLst>
            <pc:docMk/>
            <pc:sldMk cId="1590514445" sldId="294"/>
            <ac:picMk id="2" creationId="{836376B5-063C-409A-9C65-67556D373E41}"/>
          </ac:picMkLst>
        </pc:picChg>
        <pc:picChg chg="add ord">
          <ac:chgData name="Sínodo | Diocese de Setúbal" userId="S::sinodo@diocese-setubal.pt::4709f309-3fa9-49d1-858f-27efddeb5982" providerId="AD" clId="Web-{B9BFF96E-6404-05AA-F54A-4C82BFE29BA7}" dt="2021-11-18T17:24:53.049" v="2"/>
          <ac:picMkLst>
            <pc:docMk/>
            <pc:sldMk cId="1590514445" sldId="294"/>
            <ac:picMk id="5" creationId="{943B7923-7644-4084-B457-F55145EDB464}"/>
          </ac:picMkLst>
        </pc:picChg>
      </pc:sldChg>
      <pc:sldChg chg="modSp">
        <pc:chgData name="Sínodo | Diocese de Setúbal" userId="S::sinodo@diocese-setubal.pt::4709f309-3fa9-49d1-858f-27efddeb5982" providerId="AD" clId="Web-{B9BFF96E-6404-05AA-F54A-4C82BFE29BA7}" dt="2021-11-18T21:38:57.448" v="15" actId="20577"/>
        <pc:sldMkLst>
          <pc:docMk/>
          <pc:sldMk cId="2861188980" sldId="298"/>
        </pc:sldMkLst>
        <pc:spChg chg="mod">
          <ac:chgData name="Sínodo | Diocese de Setúbal" userId="S::sinodo@diocese-setubal.pt::4709f309-3fa9-49d1-858f-27efddeb5982" providerId="AD" clId="Web-{B9BFF96E-6404-05AA-F54A-4C82BFE29BA7}" dt="2021-11-18T21:38:57.448" v="15" actId="20577"/>
          <ac:spMkLst>
            <pc:docMk/>
            <pc:sldMk cId="2861188980" sldId="298"/>
            <ac:spMk id="3" creationId="{723CF708-8697-4280-801F-BF863AEC8FD2}"/>
          </ac:spMkLst>
        </pc:spChg>
      </pc:sldChg>
      <pc:sldChg chg="modSp">
        <pc:chgData name="Sínodo | Diocese de Setúbal" userId="S::sinodo@diocese-setubal.pt::4709f309-3fa9-49d1-858f-27efddeb5982" providerId="AD" clId="Web-{B9BFF96E-6404-05AA-F54A-4C82BFE29BA7}" dt="2021-11-18T21:38:43.589" v="11" actId="20577"/>
        <pc:sldMkLst>
          <pc:docMk/>
          <pc:sldMk cId="2256730909" sldId="300"/>
        </pc:sldMkLst>
        <pc:spChg chg="mod">
          <ac:chgData name="Sínodo | Diocese de Setúbal" userId="S::sinodo@diocese-setubal.pt::4709f309-3fa9-49d1-858f-27efddeb5982" providerId="AD" clId="Web-{B9BFF96E-6404-05AA-F54A-4C82BFE29BA7}" dt="2021-11-18T21:38:43.589" v="11" actId="20577"/>
          <ac:spMkLst>
            <pc:docMk/>
            <pc:sldMk cId="2256730909" sldId="300"/>
            <ac:spMk id="3" creationId="{723CF708-8697-4280-801F-BF863AEC8FD2}"/>
          </ac:spMkLst>
        </pc:spChg>
      </pc:sldChg>
      <pc:sldChg chg="modSp">
        <pc:chgData name="Sínodo | Diocese de Setúbal" userId="S::sinodo@diocese-setubal.pt::4709f309-3fa9-49d1-858f-27efddeb5982" providerId="AD" clId="Web-{B9BFF96E-6404-05AA-F54A-4C82BFE29BA7}" dt="2021-11-18T21:38:25.729" v="7"/>
        <pc:sldMkLst>
          <pc:docMk/>
          <pc:sldMk cId="2054377597" sldId="301"/>
        </pc:sldMkLst>
        <pc:spChg chg="mod">
          <ac:chgData name="Sínodo | Diocese de Setúbal" userId="S::sinodo@diocese-setubal.pt::4709f309-3fa9-49d1-858f-27efddeb5982" providerId="AD" clId="Web-{B9BFF96E-6404-05AA-F54A-4C82BFE29BA7}" dt="2021-11-18T21:38:25.729" v="7"/>
          <ac:spMkLst>
            <pc:docMk/>
            <pc:sldMk cId="2054377597" sldId="301"/>
            <ac:spMk id="3" creationId="{723CF708-8697-4280-801F-BF863AEC8FD2}"/>
          </ac:spMkLst>
        </pc:spChg>
      </pc:sldChg>
    </pc:docChg>
  </pc:docChgLst>
  <pc:docChgLst>
    <pc:chgData name="Sínodo | Diocese de Setúbal" userId="S::sinodo@diocese-setubal.pt::4709f309-3fa9-49d1-858f-27efddeb5982" providerId="AD" clId="Web-{412AA1A5-E42A-0E94-9E1F-005C34E59CB0}"/>
    <pc:docChg chg="modSld">
      <pc:chgData name="Sínodo | Diocese de Setúbal" userId="S::sinodo@diocese-setubal.pt::4709f309-3fa9-49d1-858f-27efddeb5982" providerId="AD" clId="Web-{412AA1A5-E42A-0E94-9E1F-005C34E59CB0}" dt="2021-11-18T16:11:51.564" v="77" actId="20577"/>
      <pc:docMkLst>
        <pc:docMk/>
      </pc:docMkLst>
      <pc:sldChg chg="modSp">
        <pc:chgData name="Sínodo | Diocese de Setúbal" userId="S::sinodo@diocese-setubal.pt::4709f309-3fa9-49d1-858f-27efddeb5982" providerId="AD" clId="Web-{412AA1A5-E42A-0E94-9E1F-005C34E59CB0}" dt="2021-11-18T16:09:02.828" v="7" actId="20577"/>
        <pc:sldMkLst>
          <pc:docMk/>
          <pc:sldMk cId="0" sldId="258"/>
        </pc:sldMkLst>
        <pc:spChg chg="mod">
          <ac:chgData name="Sínodo | Diocese de Setúbal" userId="S::sinodo@diocese-setubal.pt::4709f309-3fa9-49d1-858f-27efddeb5982" providerId="AD" clId="Web-{412AA1A5-E42A-0E94-9E1F-005C34E59CB0}" dt="2021-11-18T16:09:02.828" v="7" actId="20577"/>
          <ac:spMkLst>
            <pc:docMk/>
            <pc:sldMk cId="0" sldId="258"/>
            <ac:spMk id="80" creationId="{00000000-0000-0000-0000-000000000000}"/>
          </ac:spMkLst>
        </pc:spChg>
      </pc:sldChg>
      <pc:sldChg chg="modSp">
        <pc:chgData name="Sínodo | Diocese de Setúbal" userId="S::sinodo@diocese-setubal.pt::4709f309-3fa9-49d1-858f-27efddeb5982" providerId="AD" clId="Web-{412AA1A5-E42A-0E94-9E1F-005C34E59CB0}" dt="2021-11-18T16:10:21.048" v="39" actId="20577"/>
        <pc:sldMkLst>
          <pc:docMk/>
          <pc:sldMk cId="2511732625" sldId="280"/>
        </pc:sldMkLst>
        <pc:spChg chg="mod">
          <ac:chgData name="Sínodo | Diocese de Setúbal" userId="S::sinodo@diocese-setubal.pt::4709f309-3fa9-49d1-858f-27efddeb5982" providerId="AD" clId="Web-{412AA1A5-E42A-0E94-9E1F-005C34E59CB0}" dt="2021-11-18T16:10:21.048" v="39" actId="20577"/>
          <ac:spMkLst>
            <pc:docMk/>
            <pc:sldMk cId="2511732625" sldId="280"/>
            <ac:spMk id="80" creationId="{00000000-0000-0000-0000-000000000000}"/>
          </ac:spMkLst>
        </pc:spChg>
      </pc:sldChg>
      <pc:sldChg chg="modSp">
        <pc:chgData name="Sínodo | Diocese de Setúbal" userId="S::sinodo@diocese-setubal.pt::4709f309-3fa9-49d1-858f-27efddeb5982" providerId="AD" clId="Web-{412AA1A5-E42A-0E94-9E1F-005C34E59CB0}" dt="2021-11-18T16:11:51.564" v="77" actId="20577"/>
        <pc:sldMkLst>
          <pc:docMk/>
          <pc:sldMk cId="2817462752" sldId="281"/>
        </pc:sldMkLst>
        <pc:spChg chg="mod">
          <ac:chgData name="Sínodo | Diocese de Setúbal" userId="S::sinodo@diocese-setubal.pt::4709f309-3fa9-49d1-858f-27efddeb5982" providerId="AD" clId="Web-{412AA1A5-E42A-0E94-9E1F-005C34E59CB0}" dt="2021-11-18T16:11:51.564" v="77" actId="20577"/>
          <ac:spMkLst>
            <pc:docMk/>
            <pc:sldMk cId="2817462752" sldId="281"/>
            <ac:spMk id="80" creationId="{00000000-0000-0000-0000-000000000000}"/>
          </ac:spMkLst>
        </pc:spChg>
      </pc:sldChg>
    </pc:docChg>
  </pc:docChgLst>
  <pc:docChgLst>
    <pc:chgData name="Sínodo | Diocese de Setúbal" userId="S::sinodo@diocese-setubal.pt::4709f309-3fa9-49d1-858f-27efddeb5982" providerId="AD" clId="Web-{19642995-D831-3848-DC68-CB645E955520}"/>
    <pc:docChg chg="modSld">
      <pc:chgData name="Sínodo | Diocese de Setúbal" userId="S::sinodo@diocese-setubal.pt::4709f309-3fa9-49d1-858f-27efddeb5982" providerId="AD" clId="Web-{19642995-D831-3848-DC68-CB645E955520}" dt="2021-11-28T17:50:16.239" v="26" actId="14100"/>
      <pc:docMkLst>
        <pc:docMk/>
      </pc:docMkLst>
      <pc:sldChg chg="modSp">
        <pc:chgData name="Sínodo | Diocese de Setúbal" userId="S::sinodo@diocese-setubal.pt::4709f309-3fa9-49d1-858f-27efddeb5982" providerId="AD" clId="Web-{19642995-D831-3848-DC68-CB645E955520}" dt="2021-11-28T17:27:25.096" v="1" actId="20577"/>
        <pc:sldMkLst>
          <pc:docMk/>
          <pc:sldMk cId="169081670" sldId="293"/>
        </pc:sldMkLst>
        <pc:spChg chg="mod">
          <ac:chgData name="Sínodo | Diocese de Setúbal" userId="S::sinodo@diocese-setubal.pt::4709f309-3fa9-49d1-858f-27efddeb5982" providerId="AD" clId="Web-{19642995-D831-3848-DC68-CB645E955520}" dt="2021-11-28T17:27:25.096" v="1" actId="20577"/>
          <ac:spMkLst>
            <pc:docMk/>
            <pc:sldMk cId="169081670" sldId="293"/>
            <ac:spMk id="7" creationId="{2304AAE3-D68B-4CE0-B755-C41B5302862D}"/>
          </ac:spMkLst>
        </pc:spChg>
      </pc:sldChg>
      <pc:sldChg chg="modSp">
        <pc:chgData name="Sínodo | Diocese de Setúbal" userId="S::sinodo@diocese-setubal.pt::4709f309-3fa9-49d1-858f-27efddeb5982" providerId="AD" clId="Web-{19642995-D831-3848-DC68-CB645E955520}" dt="2021-11-28T17:50:16.239" v="26" actId="14100"/>
        <pc:sldMkLst>
          <pc:docMk/>
          <pc:sldMk cId="781555884" sldId="302"/>
        </pc:sldMkLst>
        <pc:spChg chg="mod">
          <ac:chgData name="Sínodo | Diocese de Setúbal" userId="S::sinodo@diocese-setubal.pt::4709f309-3fa9-49d1-858f-27efddeb5982" providerId="AD" clId="Web-{19642995-D831-3848-DC68-CB645E955520}" dt="2021-11-28T17:50:16.239" v="26" actId="14100"/>
          <ac:spMkLst>
            <pc:docMk/>
            <pc:sldMk cId="781555884" sldId="302"/>
            <ac:spMk id="2" creationId="{6643D51E-98A7-4935-956A-DBABAA728345}"/>
          </ac:spMkLst>
        </pc:spChg>
      </pc:sldChg>
    </pc:docChg>
  </pc:docChgLst>
  <pc:docChgLst>
    <pc:chgData name="Sínodo | Diocese de Setúbal" userId="S::sinodo@diocese-setubal.pt::4709f309-3fa9-49d1-858f-27efddeb5982" providerId="AD" clId="Web-{AB52C337-3244-402D-2DE2-A6A41013899E}"/>
    <pc:docChg chg="modSld">
      <pc:chgData name="Sínodo | Diocese de Setúbal" userId="S::sinodo@diocese-setubal.pt::4709f309-3fa9-49d1-858f-27efddeb5982" providerId="AD" clId="Web-{AB52C337-3244-402D-2DE2-A6A41013899E}" dt="2021-11-25T10:51:54.278" v="24" actId="20577"/>
      <pc:docMkLst>
        <pc:docMk/>
      </pc:docMkLst>
      <pc:sldChg chg="modSp">
        <pc:chgData name="Sínodo | Diocese de Setúbal" userId="S::sinodo@diocese-setubal.pt::4709f309-3fa9-49d1-858f-27efddeb5982" providerId="AD" clId="Web-{AB52C337-3244-402D-2DE2-A6A41013899E}" dt="2021-11-25T10:34:16.393" v="0" actId="20577"/>
        <pc:sldMkLst>
          <pc:docMk/>
          <pc:sldMk cId="0" sldId="258"/>
        </pc:sldMkLst>
        <pc:spChg chg="mod">
          <ac:chgData name="Sínodo | Diocese de Setúbal" userId="S::sinodo@diocese-setubal.pt::4709f309-3fa9-49d1-858f-27efddeb5982" providerId="AD" clId="Web-{AB52C337-3244-402D-2DE2-A6A41013899E}" dt="2021-11-25T10:34:16.393" v="0" actId="20577"/>
          <ac:spMkLst>
            <pc:docMk/>
            <pc:sldMk cId="0" sldId="258"/>
            <ac:spMk id="80" creationId="{00000000-0000-0000-0000-000000000000}"/>
          </ac:spMkLst>
        </pc:spChg>
      </pc:sldChg>
      <pc:sldChg chg="modSp">
        <pc:chgData name="Sínodo | Diocese de Setúbal" userId="S::sinodo@diocese-setubal.pt::4709f309-3fa9-49d1-858f-27efddeb5982" providerId="AD" clId="Web-{AB52C337-3244-402D-2DE2-A6A41013899E}" dt="2021-11-25T10:51:54.278" v="24" actId="20577"/>
        <pc:sldMkLst>
          <pc:docMk/>
          <pc:sldMk cId="1590514445" sldId="294"/>
        </pc:sldMkLst>
        <pc:spChg chg="mod">
          <ac:chgData name="Sínodo | Diocese de Setúbal" userId="S::sinodo@diocese-setubal.pt::4709f309-3fa9-49d1-858f-27efddeb5982" providerId="AD" clId="Web-{AB52C337-3244-402D-2DE2-A6A41013899E}" dt="2021-11-25T10:51:54.278" v="24" actId="20577"/>
          <ac:spMkLst>
            <pc:docMk/>
            <pc:sldMk cId="1590514445" sldId="294"/>
            <ac:spMk id="4" creationId="{7EAC92AC-FE0D-4F68-835D-5CCBF4BC33A4}"/>
          </ac:spMkLst>
        </pc:spChg>
      </pc:sldChg>
      <pc:sldChg chg="addSp delSp modSp">
        <pc:chgData name="Sínodo | Diocese de Setúbal" userId="S::sinodo@diocese-setubal.pt::4709f309-3fa9-49d1-858f-27efddeb5982" providerId="AD" clId="Web-{AB52C337-3244-402D-2DE2-A6A41013899E}" dt="2021-11-25T10:38:09.586" v="15"/>
        <pc:sldMkLst>
          <pc:docMk/>
          <pc:sldMk cId="858847044" sldId="295"/>
        </pc:sldMkLst>
        <pc:spChg chg="add del mod">
          <ac:chgData name="Sínodo | Diocese de Setúbal" userId="S::sinodo@diocese-setubal.pt::4709f309-3fa9-49d1-858f-27efddeb5982" providerId="AD" clId="Web-{AB52C337-3244-402D-2DE2-A6A41013899E}" dt="2021-11-25T10:38:08.852" v="14"/>
          <ac:spMkLst>
            <pc:docMk/>
            <pc:sldMk cId="858847044" sldId="295"/>
            <ac:spMk id="8" creationId="{6734693F-CD97-4A5B-84EB-646D422F4FEB}"/>
          </ac:spMkLst>
        </pc:spChg>
        <pc:spChg chg="add mod">
          <ac:chgData name="Sínodo | Diocese de Setúbal" userId="S::sinodo@diocese-setubal.pt::4709f309-3fa9-49d1-858f-27efddeb5982" providerId="AD" clId="Web-{AB52C337-3244-402D-2DE2-A6A41013899E}" dt="2021-11-25T10:38:09.586" v="15"/>
          <ac:spMkLst>
            <pc:docMk/>
            <pc:sldMk cId="858847044" sldId="295"/>
            <ac:spMk id="9" creationId="{35F431D0-160E-422F-B131-505FB1F38651}"/>
          </ac:spMkLst>
        </pc:spChg>
        <pc:spChg chg="del">
          <ac:chgData name="Sínodo | Diocese de Setúbal" userId="S::sinodo@diocese-setubal.pt::4709f309-3fa9-49d1-858f-27efddeb5982" providerId="AD" clId="Web-{AB52C337-3244-402D-2DE2-A6A41013899E}" dt="2021-11-25T10:38:06.540" v="13"/>
          <ac:spMkLst>
            <pc:docMk/>
            <pc:sldMk cId="858847044" sldId="295"/>
            <ac:spMk id="103" creationId="{00000000-0000-0000-0000-000000000000}"/>
          </ac:spMkLst>
        </pc:spChg>
      </pc:sldChg>
      <pc:sldChg chg="addSp delSp modSp">
        <pc:chgData name="Sínodo | Diocese de Setúbal" userId="S::sinodo@diocese-setubal.pt::4709f309-3fa9-49d1-858f-27efddeb5982" providerId="AD" clId="Web-{AB52C337-3244-402D-2DE2-A6A41013899E}" dt="2021-11-25T10:38:01.602" v="12"/>
        <pc:sldMkLst>
          <pc:docMk/>
          <pc:sldMk cId="2097723925" sldId="296"/>
        </pc:sldMkLst>
        <pc:spChg chg="add del mod">
          <ac:chgData name="Sínodo | Diocese de Setúbal" userId="S::sinodo@diocese-setubal.pt::4709f309-3fa9-49d1-858f-27efddeb5982" providerId="AD" clId="Web-{AB52C337-3244-402D-2DE2-A6A41013899E}" dt="2021-11-25T10:38:00.727" v="11"/>
          <ac:spMkLst>
            <pc:docMk/>
            <pc:sldMk cId="2097723925" sldId="296"/>
            <ac:spMk id="5" creationId="{CD789C24-A938-4E86-871B-84D392F111B8}"/>
          </ac:spMkLst>
        </pc:spChg>
        <pc:spChg chg="add mod">
          <ac:chgData name="Sínodo | Diocese de Setúbal" userId="S::sinodo@diocese-setubal.pt::4709f309-3fa9-49d1-858f-27efddeb5982" providerId="AD" clId="Web-{AB52C337-3244-402D-2DE2-A6A41013899E}" dt="2021-11-25T10:38:01.602" v="12"/>
          <ac:spMkLst>
            <pc:docMk/>
            <pc:sldMk cId="2097723925" sldId="296"/>
            <ac:spMk id="6" creationId="{F4087133-2031-4489-A5C3-B8110ACE3BDF}"/>
          </ac:spMkLst>
        </pc:spChg>
        <pc:spChg chg="del">
          <ac:chgData name="Sínodo | Diocese de Setúbal" userId="S::sinodo@diocese-setubal.pt::4709f309-3fa9-49d1-858f-27efddeb5982" providerId="AD" clId="Web-{AB52C337-3244-402D-2DE2-A6A41013899E}" dt="2021-11-25T10:37:58.508" v="10"/>
          <ac:spMkLst>
            <pc:docMk/>
            <pc:sldMk cId="2097723925" sldId="296"/>
            <ac:spMk id="103" creationId="{00000000-0000-0000-0000-000000000000}"/>
          </ac:spMkLst>
        </pc:spChg>
      </pc:sldChg>
      <pc:sldChg chg="addSp delSp modSp">
        <pc:chgData name="Sínodo | Diocese de Setúbal" userId="S::sinodo@diocese-setubal.pt::4709f309-3fa9-49d1-858f-27efddeb5982" providerId="AD" clId="Web-{AB52C337-3244-402D-2DE2-A6A41013899E}" dt="2021-11-25T10:44:57.971" v="22" actId="20577"/>
        <pc:sldMkLst>
          <pc:docMk/>
          <pc:sldMk cId="3000354556" sldId="297"/>
        </pc:sldMkLst>
        <pc:spChg chg="mod">
          <ac:chgData name="Sínodo | Diocese de Setúbal" userId="S::sinodo@diocese-setubal.pt::4709f309-3fa9-49d1-858f-27efddeb5982" providerId="AD" clId="Web-{AB52C337-3244-402D-2DE2-A6A41013899E}" dt="2021-11-25T10:44:57.971" v="22" actId="20577"/>
          <ac:spMkLst>
            <pc:docMk/>
            <pc:sldMk cId="3000354556" sldId="297"/>
            <ac:spMk id="4" creationId="{7EAC92AC-FE0D-4F68-835D-5CCBF4BC33A4}"/>
          </ac:spMkLst>
        </pc:spChg>
        <pc:spChg chg="add del mod">
          <ac:chgData name="Sínodo | Diocese de Setúbal" userId="S::sinodo@diocese-setubal.pt::4709f309-3fa9-49d1-858f-27efddeb5982" providerId="AD" clId="Web-{AB52C337-3244-402D-2DE2-A6A41013899E}" dt="2021-11-25T10:37:53.133" v="8"/>
          <ac:spMkLst>
            <pc:docMk/>
            <pc:sldMk cId="3000354556" sldId="297"/>
            <ac:spMk id="6" creationId="{6FD98341-78FF-4C66-B70D-7A21DA7C44B7}"/>
          </ac:spMkLst>
        </pc:spChg>
        <pc:spChg chg="add mod">
          <ac:chgData name="Sínodo | Diocese de Setúbal" userId="S::sinodo@diocese-setubal.pt::4709f309-3fa9-49d1-858f-27efddeb5982" providerId="AD" clId="Web-{AB52C337-3244-402D-2DE2-A6A41013899E}" dt="2021-11-25T10:37:53.805" v="9"/>
          <ac:spMkLst>
            <pc:docMk/>
            <pc:sldMk cId="3000354556" sldId="297"/>
            <ac:spMk id="7" creationId="{FEB6606B-66CF-43CD-A97D-0DB3E8CFC851}"/>
          </ac:spMkLst>
        </pc:spChg>
        <pc:spChg chg="del">
          <ac:chgData name="Sínodo | Diocese de Setúbal" userId="S::sinodo@diocese-setubal.pt::4709f309-3fa9-49d1-858f-27efddeb5982" providerId="AD" clId="Web-{AB52C337-3244-402D-2DE2-A6A41013899E}" dt="2021-11-25T10:37:51.258" v="7"/>
          <ac:spMkLst>
            <pc:docMk/>
            <pc:sldMk cId="3000354556" sldId="297"/>
            <ac:spMk id="103" creationId="{00000000-0000-0000-0000-000000000000}"/>
          </ac:spMkLst>
        </pc:spChg>
      </pc:sldChg>
      <pc:sldChg chg="addSp delSp modSp">
        <pc:chgData name="Sínodo | Diocese de Setúbal" userId="S::sinodo@diocese-setubal.pt::4709f309-3fa9-49d1-858f-27efddeb5982" providerId="AD" clId="Web-{AB52C337-3244-402D-2DE2-A6A41013899E}" dt="2021-11-25T10:44:24.798" v="20" actId="14100"/>
        <pc:sldMkLst>
          <pc:docMk/>
          <pc:sldMk cId="2861188980" sldId="298"/>
        </pc:sldMkLst>
        <pc:spChg chg="mod">
          <ac:chgData name="Sínodo | Diocese de Setúbal" userId="S::sinodo@diocese-setubal.pt::4709f309-3fa9-49d1-858f-27efddeb5982" providerId="AD" clId="Web-{AB52C337-3244-402D-2DE2-A6A41013899E}" dt="2021-11-25T10:44:24.798" v="20" actId="14100"/>
          <ac:spMkLst>
            <pc:docMk/>
            <pc:sldMk cId="2861188980" sldId="298"/>
            <ac:spMk id="4" creationId="{7EAC92AC-FE0D-4F68-835D-5CCBF4BC33A4}"/>
          </ac:spMkLst>
        </pc:spChg>
        <pc:spChg chg="add del mod">
          <ac:chgData name="Sínodo | Diocese de Setúbal" userId="S::sinodo@diocese-setubal.pt::4709f309-3fa9-49d1-858f-27efddeb5982" providerId="AD" clId="Web-{AB52C337-3244-402D-2DE2-A6A41013899E}" dt="2021-11-25T10:37:46.523" v="5"/>
          <ac:spMkLst>
            <pc:docMk/>
            <pc:sldMk cId="2861188980" sldId="298"/>
            <ac:spMk id="6" creationId="{56FC0B30-083A-42A8-ABD5-1B7C4A9063E2}"/>
          </ac:spMkLst>
        </pc:spChg>
        <pc:spChg chg="add mod">
          <ac:chgData name="Sínodo | Diocese de Setúbal" userId="S::sinodo@diocese-setubal.pt::4709f309-3fa9-49d1-858f-27efddeb5982" providerId="AD" clId="Web-{AB52C337-3244-402D-2DE2-A6A41013899E}" dt="2021-11-25T10:37:47.414" v="6"/>
          <ac:spMkLst>
            <pc:docMk/>
            <pc:sldMk cId="2861188980" sldId="298"/>
            <ac:spMk id="7" creationId="{A8C10F6A-C899-417F-AA85-A96B02166F48}"/>
          </ac:spMkLst>
        </pc:spChg>
        <pc:spChg chg="del">
          <ac:chgData name="Sínodo | Diocese de Setúbal" userId="S::sinodo@diocese-setubal.pt::4709f309-3fa9-49d1-858f-27efddeb5982" providerId="AD" clId="Web-{AB52C337-3244-402D-2DE2-A6A41013899E}" dt="2021-11-25T10:37:43.508" v="4"/>
          <ac:spMkLst>
            <pc:docMk/>
            <pc:sldMk cId="2861188980" sldId="298"/>
            <ac:spMk id="103" creationId="{00000000-0000-0000-0000-000000000000}"/>
          </ac:spMkLst>
        </pc:spChg>
      </pc:sldChg>
      <pc:sldChg chg="addSp delSp modSp">
        <pc:chgData name="Sínodo | Diocese de Setúbal" userId="S::sinodo@diocese-setubal.pt::4709f309-3fa9-49d1-858f-27efddeb5982" providerId="AD" clId="Web-{AB52C337-3244-402D-2DE2-A6A41013899E}" dt="2021-11-25T10:37:38.695" v="3"/>
        <pc:sldMkLst>
          <pc:docMk/>
          <pc:sldMk cId="2256730909" sldId="300"/>
        </pc:sldMkLst>
        <pc:spChg chg="add del mod">
          <ac:chgData name="Sínodo | Diocese de Setúbal" userId="S::sinodo@diocese-setubal.pt::4709f309-3fa9-49d1-858f-27efddeb5982" providerId="AD" clId="Web-{AB52C337-3244-402D-2DE2-A6A41013899E}" dt="2021-11-25T10:37:37.679" v="2"/>
          <ac:spMkLst>
            <pc:docMk/>
            <pc:sldMk cId="2256730909" sldId="300"/>
            <ac:spMk id="6" creationId="{FA71E8BA-435E-428A-9025-90821F7682F3}"/>
          </ac:spMkLst>
        </pc:spChg>
        <pc:spChg chg="add mod">
          <ac:chgData name="Sínodo | Diocese de Setúbal" userId="S::sinodo@diocese-setubal.pt::4709f309-3fa9-49d1-858f-27efddeb5982" providerId="AD" clId="Web-{AB52C337-3244-402D-2DE2-A6A41013899E}" dt="2021-11-25T10:37:38.695" v="3"/>
          <ac:spMkLst>
            <pc:docMk/>
            <pc:sldMk cId="2256730909" sldId="300"/>
            <ac:spMk id="7" creationId="{86AC060A-76EC-4CC7-BB32-1565E436620F}"/>
          </ac:spMkLst>
        </pc:spChg>
        <pc:spChg chg="del">
          <ac:chgData name="Sínodo | Diocese de Setúbal" userId="S::sinodo@diocese-setubal.pt::4709f309-3fa9-49d1-858f-27efddeb5982" providerId="AD" clId="Web-{AB52C337-3244-402D-2DE2-A6A41013899E}" dt="2021-11-25T10:37:34.695" v="1"/>
          <ac:spMkLst>
            <pc:docMk/>
            <pc:sldMk cId="2256730909" sldId="300"/>
            <ac:spMk id="103" creationId="{00000000-0000-0000-0000-000000000000}"/>
          </ac:spMkLst>
        </pc:spChg>
      </pc:sldChg>
    </pc:docChg>
  </pc:docChgLst>
  <pc:docChgLst>
    <pc:chgData name="Sínodo | Diocese de Setúbal" userId="S::sinodo@diocese-setubal.pt::4709f309-3fa9-49d1-858f-27efddeb5982" providerId="AD" clId="Web-{DEF0A119-589B-BC11-A3AE-9C241E00F1E4}"/>
    <pc:docChg chg="modSld">
      <pc:chgData name="Sínodo | Diocese de Setúbal" userId="S::sinodo@diocese-setubal.pt::4709f309-3fa9-49d1-858f-27efddeb5982" providerId="AD" clId="Web-{DEF0A119-589B-BC11-A3AE-9C241E00F1E4}" dt="2021-11-01T18:30:35.890" v="17" actId="20577"/>
      <pc:docMkLst>
        <pc:docMk/>
      </pc:docMkLst>
      <pc:sldChg chg="modSp">
        <pc:chgData name="Sínodo | Diocese de Setúbal" userId="S::sinodo@diocese-setubal.pt::4709f309-3fa9-49d1-858f-27efddeb5982" providerId="AD" clId="Web-{DEF0A119-589B-BC11-A3AE-9C241E00F1E4}" dt="2021-11-01T18:30:35.890" v="17" actId="20577"/>
        <pc:sldMkLst>
          <pc:docMk/>
          <pc:sldMk cId="0" sldId="257"/>
        </pc:sldMkLst>
        <pc:spChg chg="mod">
          <ac:chgData name="Sínodo | Diocese de Setúbal" userId="S::sinodo@diocese-setubal.pt::4709f309-3fa9-49d1-858f-27efddeb5982" providerId="AD" clId="Web-{DEF0A119-589B-BC11-A3AE-9C241E00F1E4}" dt="2021-11-01T18:30:35.890" v="17" actId="20577"/>
          <ac:spMkLst>
            <pc:docMk/>
            <pc:sldMk cId="0" sldId="257"/>
            <ac:spMk id="74" creationId="{00000000-0000-0000-0000-000000000000}"/>
          </ac:spMkLst>
        </pc:spChg>
      </pc:sldChg>
    </pc:docChg>
  </pc:docChgLst>
  <pc:docChgLst>
    <pc:chgData name="Sínodo | Diocese de Setúbal" userId="S::sinodo@diocese-setubal.pt::4709f309-3fa9-49d1-858f-27efddeb5982" providerId="AD" clId="Web-{FFB3E0A0-11CC-02B9-3AFF-B991C5EF12E9}"/>
    <pc:docChg chg="addSld modSld">
      <pc:chgData name="Sínodo | Diocese de Setúbal" userId="S::sinodo@diocese-setubal.pt::4709f309-3fa9-49d1-858f-27efddeb5982" providerId="AD" clId="Web-{FFB3E0A0-11CC-02B9-3AFF-B991C5EF12E9}" dt="2021-12-04T11:22:09.464" v="47" actId="20577"/>
      <pc:docMkLst>
        <pc:docMk/>
      </pc:docMkLst>
      <pc:sldChg chg="modSp">
        <pc:chgData name="Sínodo | Diocese de Setúbal" userId="S::sinodo@diocese-setubal.pt::4709f309-3fa9-49d1-858f-27efddeb5982" providerId="AD" clId="Web-{FFB3E0A0-11CC-02B9-3AFF-B991C5EF12E9}" dt="2021-12-04T11:22:09.464" v="47" actId="20577"/>
        <pc:sldMkLst>
          <pc:docMk/>
          <pc:sldMk cId="0" sldId="258"/>
        </pc:sldMkLst>
        <pc:spChg chg="mod">
          <ac:chgData name="Sínodo | Diocese de Setúbal" userId="S::sinodo@diocese-setubal.pt::4709f309-3fa9-49d1-858f-27efddeb5982" providerId="AD" clId="Web-{FFB3E0A0-11CC-02B9-3AFF-B991C5EF12E9}" dt="2021-12-04T11:22:09.464" v="47" actId="20577"/>
          <ac:spMkLst>
            <pc:docMk/>
            <pc:sldMk cId="0" sldId="258"/>
            <ac:spMk id="80" creationId="{00000000-0000-0000-0000-000000000000}"/>
          </ac:spMkLst>
        </pc:spChg>
      </pc:sldChg>
      <pc:sldChg chg="modSp">
        <pc:chgData name="Sínodo | Diocese de Setúbal" userId="S::sinodo@diocese-setubal.pt::4709f309-3fa9-49d1-858f-27efddeb5982" providerId="AD" clId="Web-{FFB3E0A0-11CC-02B9-3AFF-B991C5EF12E9}" dt="2021-12-04T11:21:20.446" v="25" actId="20577"/>
        <pc:sldMkLst>
          <pc:docMk/>
          <pc:sldMk cId="2817462752" sldId="281"/>
        </pc:sldMkLst>
        <pc:spChg chg="mod">
          <ac:chgData name="Sínodo | Diocese de Setúbal" userId="S::sinodo@diocese-setubal.pt::4709f309-3fa9-49d1-858f-27efddeb5982" providerId="AD" clId="Web-{FFB3E0A0-11CC-02B9-3AFF-B991C5EF12E9}" dt="2021-12-04T10:49:05.279" v="14" actId="20577"/>
          <ac:spMkLst>
            <pc:docMk/>
            <pc:sldMk cId="2817462752" sldId="281"/>
            <ac:spMk id="79" creationId="{00000000-0000-0000-0000-000000000000}"/>
          </ac:spMkLst>
        </pc:spChg>
        <pc:spChg chg="mod">
          <ac:chgData name="Sínodo | Diocese de Setúbal" userId="S::sinodo@diocese-setubal.pt::4709f309-3fa9-49d1-858f-27efddeb5982" providerId="AD" clId="Web-{FFB3E0A0-11CC-02B9-3AFF-B991C5EF12E9}" dt="2021-12-04T11:21:20.446" v="25" actId="20577"/>
          <ac:spMkLst>
            <pc:docMk/>
            <pc:sldMk cId="2817462752" sldId="281"/>
            <ac:spMk id="80" creationId="{00000000-0000-0000-0000-000000000000}"/>
          </ac:spMkLst>
        </pc:spChg>
      </pc:sldChg>
      <pc:sldChg chg="modSp">
        <pc:chgData name="Sínodo | Diocese de Setúbal" userId="S::sinodo@diocese-setubal.pt::4709f309-3fa9-49d1-858f-27efddeb5982" providerId="AD" clId="Web-{FFB3E0A0-11CC-02B9-3AFF-B991C5EF12E9}" dt="2021-12-04T10:49:24.499" v="21" actId="20577"/>
        <pc:sldMkLst>
          <pc:docMk/>
          <pc:sldMk cId="4084191278" sldId="305"/>
        </pc:sldMkLst>
        <pc:spChg chg="mod">
          <ac:chgData name="Sínodo | Diocese de Setúbal" userId="S::sinodo@diocese-setubal.pt::4709f309-3fa9-49d1-858f-27efddeb5982" providerId="AD" clId="Web-{FFB3E0A0-11CC-02B9-3AFF-B991C5EF12E9}" dt="2021-12-04T10:49:24.499" v="21" actId="20577"/>
          <ac:spMkLst>
            <pc:docMk/>
            <pc:sldMk cId="4084191278" sldId="305"/>
            <ac:spMk id="3" creationId="{6C7092BA-A057-4AAC-8273-5C6E9C131927}"/>
          </ac:spMkLst>
        </pc:spChg>
      </pc:sldChg>
      <pc:sldChg chg="modSp add replId">
        <pc:chgData name="Sínodo | Diocese de Setúbal" userId="S::sinodo@diocese-setubal.pt::4709f309-3fa9-49d1-858f-27efddeb5982" providerId="AD" clId="Web-{FFB3E0A0-11CC-02B9-3AFF-B991C5EF12E9}" dt="2021-12-04T11:21:11.461" v="23" actId="20577"/>
        <pc:sldMkLst>
          <pc:docMk/>
          <pc:sldMk cId="2828596567" sldId="306"/>
        </pc:sldMkLst>
        <pc:spChg chg="mod">
          <ac:chgData name="Sínodo | Diocese de Setúbal" userId="S::sinodo@diocese-setubal.pt::4709f309-3fa9-49d1-858f-27efddeb5982" providerId="AD" clId="Web-{FFB3E0A0-11CC-02B9-3AFF-B991C5EF12E9}" dt="2021-12-04T10:49:12.576" v="20" actId="20577"/>
          <ac:spMkLst>
            <pc:docMk/>
            <pc:sldMk cId="2828596567" sldId="306"/>
            <ac:spMk id="79" creationId="{00000000-0000-0000-0000-000000000000}"/>
          </ac:spMkLst>
        </pc:spChg>
        <pc:spChg chg="mod">
          <ac:chgData name="Sínodo | Diocese de Setúbal" userId="S::sinodo@diocese-setubal.pt::4709f309-3fa9-49d1-858f-27efddeb5982" providerId="AD" clId="Web-{FFB3E0A0-11CC-02B9-3AFF-B991C5EF12E9}" dt="2021-12-04T11:21:11.461" v="23" actId="20577"/>
          <ac:spMkLst>
            <pc:docMk/>
            <pc:sldMk cId="2828596567" sldId="306"/>
            <ac:spMk id="80" creationId="{00000000-0000-0000-0000-000000000000}"/>
          </ac:spMkLst>
        </pc:spChg>
      </pc:sldChg>
    </pc:docChg>
  </pc:docChgLst>
  <pc:docChgLst>
    <pc:chgData name="Sínodo | Diocese de Setúbal" userId="S::sinodo@diocese-setubal.pt::4709f309-3fa9-49d1-858f-27efddeb5982" providerId="AD" clId="Web-{23C61B66-A6FD-4927-1E3F-71526F580AB3}"/>
    <pc:docChg chg="modSld">
      <pc:chgData name="Sínodo | Diocese de Setúbal" userId="S::sinodo@diocese-setubal.pt::4709f309-3fa9-49d1-858f-27efddeb5982" providerId="AD" clId="Web-{23C61B66-A6FD-4927-1E3F-71526F580AB3}" dt="2021-11-29T23:48:51.397" v="21" actId="20577"/>
      <pc:docMkLst>
        <pc:docMk/>
      </pc:docMkLst>
      <pc:sldChg chg="modSp">
        <pc:chgData name="Sínodo | Diocese de Setúbal" userId="S::sinodo@diocese-setubal.pt::4709f309-3fa9-49d1-858f-27efddeb5982" providerId="AD" clId="Web-{23C61B66-A6FD-4927-1E3F-71526F580AB3}" dt="2021-11-29T23:45:42.220" v="1" actId="20577"/>
        <pc:sldMkLst>
          <pc:docMk/>
          <pc:sldMk cId="3548711134" sldId="289"/>
        </pc:sldMkLst>
        <pc:spChg chg="mod">
          <ac:chgData name="Sínodo | Diocese de Setúbal" userId="S::sinodo@diocese-setubal.pt::4709f309-3fa9-49d1-858f-27efddeb5982" providerId="AD" clId="Web-{23C61B66-A6FD-4927-1E3F-71526F580AB3}" dt="2021-11-29T23:45:42.220" v="1" actId="20577"/>
          <ac:spMkLst>
            <pc:docMk/>
            <pc:sldMk cId="3548711134" sldId="289"/>
            <ac:spMk id="4" creationId="{7EAC92AC-FE0D-4F68-835D-5CCBF4BC33A4}"/>
          </ac:spMkLst>
        </pc:spChg>
      </pc:sldChg>
      <pc:sldChg chg="modSp">
        <pc:chgData name="Sínodo | Diocese de Setúbal" userId="S::sinodo@diocese-setubal.pt::4709f309-3fa9-49d1-858f-27efddeb5982" providerId="AD" clId="Web-{23C61B66-A6FD-4927-1E3F-71526F580AB3}" dt="2021-11-29T23:46:44.222" v="19" actId="20577"/>
        <pc:sldMkLst>
          <pc:docMk/>
          <pc:sldMk cId="2861188980" sldId="298"/>
        </pc:sldMkLst>
        <pc:spChg chg="mod">
          <ac:chgData name="Sínodo | Diocese de Setúbal" userId="S::sinodo@diocese-setubal.pt::4709f309-3fa9-49d1-858f-27efddeb5982" providerId="AD" clId="Web-{23C61B66-A6FD-4927-1E3F-71526F580AB3}" dt="2021-11-29T23:46:44.222" v="19" actId="20577"/>
          <ac:spMkLst>
            <pc:docMk/>
            <pc:sldMk cId="2861188980" sldId="298"/>
            <ac:spMk id="4" creationId="{7EAC92AC-FE0D-4F68-835D-5CCBF4BC33A4}"/>
          </ac:spMkLst>
        </pc:spChg>
      </pc:sldChg>
      <pc:sldChg chg="modSp">
        <pc:chgData name="Sínodo | Diocese de Setúbal" userId="S::sinodo@diocese-setubal.pt::4709f309-3fa9-49d1-858f-27efddeb5982" providerId="AD" clId="Web-{23C61B66-A6FD-4927-1E3F-71526F580AB3}" dt="2021-11-29T23:48:51.397" v="21" actId="20577"/>
        <pc:sldMkLst>
          <pc:docMk/>
          <pc:sldMk cId="2256730909" sldId="300"/>
        </pc:sldMkLst>
        <pc:spChg chg="mod">
          <ac:chgData name="Sínodo | Diocese de Setúbal" userId="S::sinodo@diocese-setubal.pt::4709f309-3fa9-49d1-858f-27efddeb5982" providerId="AD" clId="Web-{23C61B66-A6FD-4927-1E3F-71526F580AB3}" dt="2021-11-29T23:48:51.397" v="21" actId="20577"/>
          <ac:spMkLst>
            <pc:docMk/>
            <pc:sldMk cId="2256730909" sldId="300"/>
            <ac:spMk id="4" creationId="{7EAC92AC-FE0D-4F68-835D-5CCBF4BC33A4}"/>
          </ac:spMkLst>
        </pc:spChg>
      </pc:sldChg>
    </pc:docChg>
  </pc:docChgLst>
  <pc:docChgLst>
    <pc:chgData clId="Web-{412AA1A5-E42A-0E94-9E1F-005C34E59CB0}"/>
    <pc:docChg chg="sldOrd">
      <pc:chgData name="" userId="" providerId="" clId="Web-{412AA1A5-E42A-0E94-9E1F-005C34E59CB0}" dt="2021-11-18T16:08:47.281" v="0"/>
      <pc:docMkLst>
        <pc:docMk/>
      </pc:docMkLst>
      <pc:sldChg chg="ord">
        <pc:chgData name="" userId="" providerId="" clId="Web-{412AA1A5-E42A-0E94-9E1F-005C34E59CB0}" dt="2021-11-18T16:08:47.281" v="0"/>
        <pc:sldMkLst>
          <pc:docMk/>
          <pc:sldMk cId="0" sldId="261"/>
        </pc:sldMkLst>
      </pc:sldChg>
    </pc:docChg>
  </pc:docChgLst>
  <pc:docChgLst>
    <pc:chgData name="Sínodo | Diocese de Setúbal" userId="S::sinodo@diocese-setubal.pt::4709f309-3fa9-49d1-858f-27efddeb5982" providerId="AD" clId="Web-{B14582DF-BBAC-C90B-72DF-D934FDC7E076}"/>
    <pc:docChg chg="addSld modSld sldOrd">
      <pc:chgData name="Sínodo | Diocese de Setúbal" userId="S::sinodo@diocese-setubal.pt::4709f309-3fa9-49d1-858f-27efddeb5982" providerId="AD" clId="Web-{B14582DF-BBAC-C90B-72DF-D934FDC7E076}" dt="2021-11-18T23:51:12.543" v="414" actId="1076"/>
      <pc:docMkLst>
        <pc:docMk/>
      </pc:docMkLst>
      <pc:sldChg chg="ord">
        <pc:chgData name="Sínodo | Diocese de Setúbal" userId="S::sinodo@diocese-setubal.pt::4709f309-3fa9-49d1-858f-27efddeb5982" providerId="AD" clId="Web-{B14582DF-BBAC-C90B-72DF-D934FDC7E076}" dt="2021-11-18T23:42:20.871" v="313"/>
        <pc:sldMkLst>
          <pc:docMk/>
          <pc:sldMk cId="0" sldId="261"/>
        </pc:sldMkLst>
      </pc:sldChg>
      <pc:sldChg chg="addSp delSp modSp ord">
        <pc:chgData name="Sínodo | Diocese de Setúbal" userId="S::sinodo@diocese-setubal.pt::4709f309-3fa9-49d1-858f-27efddeb5982" providerId="AD" clId="Web-{B14582DF-BBAC-C90B-72DF-D934FDC7E076}" dt="2021-11-18T23:48:45.290" v="381" actId="20577"/>
        <pc:sldMkLst>
          <pc:docMk/>
          <pc:sldMk cId="1673223540" sldId="264"/>
        </pc:sldMkLst>
        <pc:spChg chg="mod">
          <ac:chgData name="Sínodo | Diocese de Setúbal" userId="S::sinodo@diocese-setubal.pt::4709f309-3fa9-49d1-858f-27efddeb5982" providerId="AD" clId="Web-{B14582DF-BBAC-C90B-72DF-D934FDC7E076}" dt="2021-11-18T23:48:45.290" v="381" actId="20577"/>
          <ac:spMkLst>
            <pc:docMk/>
            <pc:sldMk cId="1673223540" sldId="264"/>
            <ac:spMk id="2" creationId="{BB548E8D-698E-4DAE-A9C6-D8D45843DCEB}"/>
          </ac:spMkLst>
        </pc:spChg>
        <pc:spChg chg="del mod">
          <ac:chgData name="Sínodo | Diocese de Setúbal" userId="S::sinodo@diocese-setubal.pt::4709f309-3fa9-49d1-858f-27efddeb5982" providerId="AD" clId="Web-{B14582DF-BBAC-C90B-72DF-D934FDC7E076}" dt="2021-11-18T23:47:17.897" v="343"/>
          <ac:spMkLst>
            <pc:docMk/>
            <pc:sldMk cId="1673223540" sldId="264"/>
            <ac:spMk id="3" creationId="{086F1B6E-99A6-40F7-AEEE-F014D66613F6}"/>
          </ac:spMkLst>
        </pc:spChg>
        <pc:spChg chg="add del mod">
          <ac:chgData name="Sínodo | Diocese de Setúbal" userId="S::sinodo@diocese-setubal.pt::4709f309-3fa9-49d1-858f-27efddeb5982" providerId="AD" clId="Web-{B14582DF-BBAC-C90B-72DF-D934FDC7E076}" dt="2021-11-18T23:47:21.272" v="344"/>
          <ac:spMkLst>
            <pc:docMk/>
            <pc:sldMk cId="1673223540" sldId="264"/>
            <ac:spMk id="5" creationId="{32AA2831-4120-4CE6-A160-6E30DDC33E3A}"/>
          </ac:spMkLst>
        </pc:spChg>
      </pc:sldChg>
      <pc:sldChg chg="modSp">
        <pc:chgData name="Sínodo | Diocese de Setúbal" userId="S::sinodo@diocese-setubal.pt::4709f309-3fa9-49d1-858f-27efddeb5982" providerId="AD" clId="Web-{B14582DF-BBAC-C90B-72DF-D934FDC7E076}" dt="2021-11-18T23:12:24.282" v="100" actId="20577"/>
        <pc:sldMkLst>
          <pc:docMk/>
          <pc:sldMk cId="1442735573" sldId="268"/>
        </pc:sldMkLst>
        <pc:spChg chg="mod">
          <ac:chgData name="Sínodo | Diocese de Setúbal" userId="S::sinodo@diocese-setubal.pt::4709f309-3fa9-49d1-858f-27efddeb5982" providerId="AD" clId="Web-{B14582DF-BBAC-C90B-72DF-D934FDC7E076}" dt="2021-11-18T23:12:24.282" v="100" actId="20577"/>
          <ac:spMkLst>
            <pc:docMk/>
            <pc:sldMk cId="1442735573" sldId="268"/>
            <ac:spMk id="3" creationId="{D6E7F9D1-F330-4671-BB43-7305C9E1D793}"/>
          </ac:spMkLst>
        </pc:spChg>
      </pc:sldChg>
      <pc:sldChg chg="modSp">
        <pc:chgData name="Sínodo | Diocese de Setúbal" userId="S::sinodo@diocese-setubal.pt::4709f309-3fa9-49d1-858f-27efddeb5982" providerId="AD" clId="Web-{B14582DF-BBAC-C90B-72DF-D934FDC7E076}" dt="2021-11-18T23:37:21.629" v="312" actId="20577"/>
        <pc:sldMkLst>
          <pc:docMk/>
          <pc:sldMk cId="1727728643" sldId="273"/>
        </pc:sldMkLst>
        <pc:spChg chg="mod">
          <ac:chgData name="Sínodo | Diocese de Setúbal" userId="S::sinodo@diocese-setubal.pt::4709f309-3fa9-49d1-858f-27efddeb5982" providerId="AD" clId="Web-{B14582DF-BBAC-C90B-72DF-D934FDC7E076}" dt="2021-11-18T22:44:24.496" v="95" actId="20577"/>
          <ac:spMkLst>
            <pc:docMk/>
            <pc:sldMk cId="1727728643" sldId="273"/>
            <ac:spMk id="2" creationId="{74EE7C2A-E344-4E9C-B899-18C2BCD2D1A0}"/>
          </ac:spMkLst>
        </pc:spChg>
        <pc:spChg chg="mod">
          <ac:chgData name="Sínodo | Diocese de Setúbal" userId="S::sinodo@diocese-setubal.pt::4709f309-3fa9-49d1-858f-27efddeb5982" providerId="AD" clId="Web-{B14582DF-BBAC-C90B-72DF-D934FDC7E076}" dt="2021-11-18T23:37:21.629" v="312" actId="20577"/>
          <ac:spMkLst>
            <pc:docMk/>
            <pc:sldMk cId="1727728643" sldId="273"/>
            <ac:spMk id="3" creationId="{56E1CEB5-F71A-4FD6-91AE-EEEE0EEA3611}"/>
          </ac:spMkLst>
        </pc:spChg>
      </pc:sldChg>
      <pc:sldChg chg="modSp">
        <pc:chgData name="Sínodo | Diocese de Setúbal" userId="S::sinodo@diocese-setubal.pt::4709f309-3fa9-49d1-858f-27efddeb5982" providerId="AD" clId="Web-{B14582DF-BBAC-C90B-72DF-D934FDC7E076}" dt="2021-11-18T22:44:35.965" v="96" actId="20577"/>
        <pc:sldMkLst>
          <pc:docMk/>
          <pc:sldMk cId="1574815047" sldId="275"/>
        </pc:sldMkLst>
        <pc:spChg chg="mod">
          <ac:chgData name="Sínodo | Diocese de Setúbal" userId="S::sinodo@diocese-setubal.pt::4709f309-3fa9-49d1-858f-27efddeb5982" providerId="AD" clId="Web-{B14582DF-BBAC-C90B-72DF-D934FDC7E076}" dt="2021-11-18T22:44:35.965" v="96" actId="20577"/>
          <ac:spMkLst>
            <pc:docMk/>
            <pc:sldMk cId="1574815047" sldId="275"/>
            <ac:spMk id="2" creationId="{74EE7C2A-E344-4E9C-B899-18C2BCD2D1A0}"/>
          </ac:spMkLst>
        </pc:spChg>
      </pc:sldChg>
      <pc:sldChg chg="modSp">
        <pc:chgData name="Sínodo | Diocese de Setúbal" userId="S::sinodo@diocese-setubal.pt::4709f309-3fa9-49d1-858f-27efddeb5982" providerId="AD" clId="Web-{B14582DF-BBAC-C90B-72DF-D934FDC7E076}" dt="2021-11-18T22:44:40.699" v="97" actId="20577"/>
        <pc:sldMkLst>
          <pc:docMk/>
          <pc:sldMk cId="4255571349" sldId="276"/>
        </pc:sldMkLst>
        <pc:spChg chg="mod">
          <ac:chgData name="Sínodo | Diocese de Setúbal" userId="S::sinodo@diocese-setubal.pt::4709f309-3fa9-49d1-858f-27efddeb5982" providerId="AD" clId="Web-{B14582DF-BBAC-C90B-72DF-D934FDC7E076}" dt="2021-11-18T22:44:40.699" v="97" actId="20577"/>
          <ac:spMkLst>
            <pc:docMk/>
            <pc:sldMk cId="4255571349" sldId="276"/>
            <ac:spMk id="2" creationId="{74EE7C2A-E344-4E9C-B899-18C2BCD2D1A0}"/>
          </ac:spMkLst>
        </pc:spChg>
      </pc:sldChg>
      <pc:sldChg chg="modSp">
        <pc:chgData name="Sínodo | Diocese de Setúbal" userId="S::sinodo@diocese-setubal.pt::4709f309-3fa9-49d1-858f-27efddeb5982" providerId="AD" clId="Web-{B14582DF-BBAC-C90B-72DF-D934FDC7E076}" dt="2021-11-18T23:17:26.914" v="146" actId="20577"/>
        <pc:sldMkLst>
          <pc:docMk/>
          <pc:sldMk cId="2468107516" sldId="278"/>
        </pc:sldMkLst>
        <pc:spChg chg="mod">
          <ac:chgData name="Sínodo | Diocese de Setúbal" userId="S::sinodo@diocese-setubal.pt::4709f309-3fa9-49d1-858f-27efddeb5982" providerId="AD" clId="Web-{B14582DF-BBAC-C90B-72DF-D934FDC7E076}" dt="2021-11-18T23:17:26.914" v="146" actId="20577"/>
          <ac:spMkLst>
            <pc:docMk/>
            <pc:sldMk cId="2468107516" sldId="278"/>
            <ac:spMk id="4" creationId="{7EAC92AC-FE0D-4F68-835D-5CCBF4BC33A4}"/>
          </ac:spMkLst>
        </pc:spChg>
      </pc:sldChg>
      <pc:sldChg chg="modSp">
        <pc:chgData name="Sínodo | Diocese de Setúbal" userId="S::sinodo@diocese-setubal.pt::4709f309-3fa9-49d1-858f-27efddeb5982" providerId="AD" clId="Web-{B14582DF-BBAC-C90B-72DF-D934FDC7E076}" dt="2021-11-18T23:21:39.654" v="154" actId="20577"/>
        <pc:sldMkLst>
          <pc:docMk/>
          <pc:sldMk cId="1172833025" sldId="279"/>
        </pc:sldMkLst>
        <pc:spChg chg="mod">
          <ac:chgData name="Sínodo | Diocese de Setúbal" userId="S::sinodo@diocese-setubal.pt::4709f309-3fa9-49d1-858f-27efddeb5982" providerId="AD" clId="Web-{B14582DF-BBAC-C90B-72DF-D934FDC7E076}" dt="2021-11-18T23:21:39.654" v="154" actId="20577"/>
          <ac:spMkLst>
            <pc:docMk/>
            <pc:sldMk cId="1172833025" sldId="279"/>
            <ac:spMk id="4" creationId="{7EAC92AC-FE0D-4F68-835D-5CCBF4BC33A4}"/>
          </ac:spMkLst>
        </pc:spChg>
      </pc:sldChg>
      <pc:sldChg chg="modSp">
        <pc:chgData name="Sínodo | Diocese de Setúbal" userId="S::sinodo@diocese-setubal.pt::4709f309-3fa9-49d1-858f-27efddeb5982" providerId="AD" clId="Web-{B14582DF-BBAC-C90B-72DF-D934FDC7E076}" dt="2021-11-18T23:42:43.934" v="316" actId="20577"/>
        <pc:sldMkLst>
          <pc:docMk/>
          <pc:sldMk cId="2511732625" sldId="280"/>
        </pc:sldMkLst>
        <pc:spChg chg="mod">
          <ac:chgData name="Sínodo | Diocese de Setúbal" userId="S::sinodo@diocese-setubal.pt::4709f309-3fa9-49d1-858f-27efddeb5982" providerId="AD" clId="Web-{B14582DF-BBAC-C90B-72DF-D934FDC7E076}" dt="2021-11-18T23:07:00.009" v="98" actId="1076"/>
          <ac:spMkLst>
            <pc:docMk/>
            <pc:sldMk cId="2511732625" sldId="280"/>
            <ac:spMk id="79" creationId="{00000000-0000-0000-0000-000000000000}"/>
          </ac:spMkLst>
        </pc:spChg>
        <pc:spChg chg="mod">
          <ac:chgData name="Sínodo | Diocese de Setúbal" userId="S::sinodo@diocese-setubal.pt::4709f309-3fa9-49d1-858f-27efddeb5982" providerId="AD" clId="Web-{B14582DF-BBAC-C90B-72DF-D934FDC7E076}" dt="2021-11-18T23:42:43.934" v="316" actId="20577"/>
          <ac:spMkLst>
            <pc:docMk/>
            <pc:sldMk cId="2511732625" sldId="280"/>
            <ac:spMk id="80" creationId="{00000000-0000-0000-0000-000000000000}"/>
          </ac:spMkLst>
        </pc:spChg>
      </pc:sldChg>
      <pc:sldChg chg="modSp">
        <pc:chgData name="Sínodo | Diocese de Setúbal" userId="S::sinodo@diocese-setubal.pt::4709f309-3fa9-49d1-858f-27efddeb5982" providerId="AD" clId="Web-{B14582DF-BBAC-C90B-72DF-D934FDC7E076}" dt="2021-11-18T23:21:50.045" v="156" actId="20577"/>
        <pc:sldMkLst>
          <pc:docMk/>
          <pc:sldMk cId="3371950964" sldId="285"/>
        </pc:sldMkLst>
        <pc:spChg chg="mod">
          <ac:chgData name="Sínodo | Diocese de Setúbal" userId="S::sinodo@diocese-setubal.pt::4709f309-3fa9-49d1-858f-27efddeb5982" providerId="AD" clId="Web-{B14582DF-BBAC-C90B-72DF-D934FDC7E076}" dt="2021-11-18T23:21:50.045" v="156" actId="20577"/>
          <ac:spMkLst>
            <pc:docMk/>
            <pc:sldMk cId="3371950964" sldId="285"/>
            <ac:spMk id="4" creationId="{7EAC92AC-FE0D-4F68-835D-5CCBF4BC33A4}"/>
          </ac:spMkLst>
        </pc:spChg>
      </pc:sldChg>
      <pc:sldChg chg="modSp">
        <pc:chgData name="Sínodo | Diocese de Setúbal" userId="S::sinodo@diocese-setubal.pt::4709f309-3fa9-49d1-858f-27efddeb5982" providerId="AD" clId="Web-{B14582DF-BBAC-C90B-72DF-D934FDC7E076}" dt="2021-11-18T23:30:48.839" v="207" actId="20577"/>
        <pc:sldMkLst>
          <pc:docMk/>
          <pc:sldMk cId="1590514445" sldId="294"/>
        </pc:sldMkLst>
        <pc:spChg chg="mod">
          <ac:chgData name="Sínodo | Diocese de Setúbal" userId="S::sinodo@diocese-setubal.pt::4709f309-3fa9-49d1-858f-27efddeb5982" providerId="AD" clId="Web-{B14582DF-BBAC-C90B-72DF-D934FDC7E076}" dt="2021-11-18T23:30:48.839" v="207" actId="20577"/>
          <ac:spMkLst>
            <pc:docMk/>
            <pc:sldMk cId="1590514445" sldId="294"/>
            <ac:spMk id="4" creationId="{7EAC92AC-FE0D-4F68-835D-5CCBF4BC33A4}"/>
          </ac:spMkLst>
        </pc:spChg>
      </pc:sldChg>
      <pc:sldChg chg="modSp">
        <pc:chgData name="Sínodo | Diocese de Setúbal" userId="S::sinodo@diocese-setubal.pt::4709f309-3fa9-49d1-858f-27efddeb5982" providerId="AD" clId="Web-{B14582DF-BBAC-C90B-72DF-D934FDC7E076}" dt="2021-11-18T23:24:57.738" v="159" actId="20577"/>
        <pc:sldMkLst>
          <pc:docMk/>
          <pc:sldMk cId="2256730909" sldId="300"/>
        </pc:sldMkLst>
        <pc:spChg chg="mod">
          <ac:chgData name="Sínodo | Diocese de Setúbal" userId="S::sinodo@diocese-setubal.pt::4709f309-3fa9-49d1-858f-27efddeb5982" providerId="AD" clId="Web-{B14582DF-BBAC-C90B-72DF-D934FDC7E076}" dt="2021-11-18T23:24:57.738" v="159" actId="20577"/>
          <ac:spMkLst>
            <pc:docMk/>
            <pc:sldMk cId="2256730909" sldId="300"/>
            <ac:spMk id="4" creationId="{7EAC92AC-FE0D-4F68-835D-5CCBF4BC33A4}"/>
          </ac:spMkLst>
        </pc:spChg>
      </pc:sldChg>
      <pc:sldChg chg="modSp">
        <pc:chgData name="Sínodo | Diocese de Setúbal" userId="S::sinodo@diocese-setubal.pt::4709f309-3fa9-49d1-858f-27efddeb5982" providerId="AD" clId="Web-{B14582DF-BBAC-C90B-72DF-D934FDC7E076}" dt="2021-11-18T23:32:44.451" v="267" actId="20577"/>
        <pc:sldMkLst>
          <pc:docMk/>
          <pc:sldMk cId="2054377597" sldId="301"/>
        </pc:sldMkLst>
        <pc:spChg chg="mod">
          <ac:chgData name="Sínodo | Diocese de Setúbal" userId="S::sinodo@diocese-setubal.pt::4709f309-3fa9-49d1-858f-27efddeb5982" providerId="AD" clId="Web-{B14582DF-BBAC-C90B-72DF-D934FDC7E076}" dt="2021-11-18T23:32:44.451" v="267" actId="20577"/>
          <ac:spMkLst>
            <pc:docMk/>
            <pc:sldMk cId="2054377597" sldId="301"/>
            <ac:spMk id="4" creationId="{7EAC92AC-FE0D-4F68-835D-5CCBF4BC33A4}"/>
          </ac:spMkLst>
        </pc:spChg>
      </pc:sldChg>
      <pc:sldChg chg="delSp modSp new ord">
        <pc:chgData name="Sínodo | Diocese de Setúbal" userId="S::sinodo@diocese-setubal.pt::4709f309-3fa9-49d1-858f-27efddeb5982" providerId="AD" clId="Web-{B14582DF-BBAC-C90B-72DF-D934FDC7E076}" dt="2021-11-18T23:34:31.860" v="302"/>
        <pc:sldMkLst>
          <pc:docMk/>
          <pc:sldMk cId="781555884" sldId="302"/>
        </pc:sldMkLst>
        <pc:spChg chg="mod">
          <ac:chgData name="Sínodo | Diocese de Setúbal" userId="S::sinodo@diocese-setubal.pt::4709f309-3fa9-49d1-858f-27efddeb5982" providerId="AD" clId="Web-{B14582DF-BBAC-C90B-72DF-D934FDC7E076}" dt="2021-11-18T23:34:31.860" v="302"/>
          <ac:spMkLst>
            <pc:docMk/>
            <pc:sldMk cId="781555884" sldId="302"/>
            <ac:spMk id="2" creationId="{6643D51E-98A7-4935-956A-DBABAA728345}"/>
          </ac:spMkLst>
        </pc:spChg>
        <pc:spChg chg="del">
          <ac:chgData name="Sínodo | Diocese de Setúbal" userId="S::sinodo@diocese-setubal.pt::4709f309-3fa9-49d1-858f-27efddeb5982" providerId="AD" clId="Web-{B14582DF-BBAC-C90B-72DF-D934FDC7E076}" dt="2021-11-18T23:33:40.593" v="286"/>
          <ac:spMkLst>
            <pc:docMk/>
            <pc:sldMk cId="781555884" sldId="302"/>
            <ac:spMk id="3" creationId="{2827E634-AD07-43E7-9D19-BB426EC758E1}"/>
          </ac:spMkLst>
        </pc:spChg>
      </pc:sldChg>
      <pc:sldChg chg="delSp modSp new">
        <pc:chgData name="Sínodo | Diocese de Setúbal" userId="S::sinodo@diocese-setubal.pt::4709f309-3fa9-49d1-858f-27efddeb5982" providerId="AD" clId="Web-{B14582DF-BBAC-C90B-72DF-D934FDC7E076}" dt="2021-11-18T23:46:43.240" v="339"/>
        <pc:sldMkLst>
          <pc:docMk/>
          <pc:sldMk cId="720257035" sldId="303"/>
        </pc:sldMkLst>
        <pc:spChg chg="mod">
          <ac:chgData name="Sínodo | Diocese de Setúbal" userId="S::sinodo@diocese-setubal.pt::4709f309-3fa9-49d1-858f-27efddeb5982" providerId="AD" clId="Web-{B14582DF-BBAC-C90B-72DF-D934FDC7E076}" dt="2021-11-18T23:46:43.240" v="339"/>
          <ac:spMkLst>
            <pc:docMk/>
            <pc:sldMk cId="720257035" sldId="303"/>
            <ac:spMk id="2" creationId="{BFABF408-0B2A-4913-A40B-9F14BD3F0F7A}"/>
          </ac:spMkLst>
        </pc:spChg>
        <pc:spChg chg="del">
          <ac:chgData name="Sínodo | Diocese de Setúbal" userId="S::sinodo@diocese-setubal.pt::4709f309-3fa9-49d1-858f-27efddeb5982" providerId="AD" clId="Web-{B14582DF-BBAC-C90B-72DF-D934FDC7E076}" dt="2021-11-18T23:46:08.739" v="322"/>
          <ac:spMkLst>
            <pc:docMk/>
            <pc:sldMk cId="720257035" sldId="303"/>
            <ac:spMk id="3" creationId="{42697367-9B18-4FBB-8E99-D85A5AA39AB6}"/>
          </ac:spMkLst>
        </pc:spChg>
      </pc:sldChg>
      <pc:sldChg chg="delSp modSp new">
        <pc:chgData name="Sínodo | Diocese de Setúbal" userId="S::sinodo@diocese-setubal.pt::4709f309-3fa9-49d1-858f-27efddeb5982" providerId="AD" clId="Web-{B14582DF-BBAC-C90B-72DF-D934FDC7E076}" dt="2021-11-18T23:51:12.543" v="414" actId="1076"/>
        <pc:sldMkLst>
          <pc:docMk/>
          <pc:sldMk cId="943720568" sldId="304"/>
        </pc:sldMkLst>
        <pc:spChg chg="mod">
          <ac:chgData name="Sínodo | Diocese de Setúbal" userId="S::sinodo@diocese-setubal.pt::4709f309-3fa9-49d1-858f-27efddeb5982" providerId="AD" clId="Web-{B14582DF-BBAC-C90B-72DF-D934FDC7E076}" dt="2021-11-18T23:51:12.543" v="414" actId="1076"/>
          <ac:spMkLst>
            <pc:docMk/>
            <pc:sldMk cId="943720568" sldId="304"/>
            <ac:spMk id="2" creationId="{5C60FF56-E871-467F-BDCF-E6A95F83F5C7}"/>
          </ac:spMkLst>
        </pc:spChg>
        <pc:spChg chg="del">
          <ac:chgData name="Sínodo | Diocese de Setúbal" userId="S::sinodo@diocese-setubal.pt::4709f309-3fa9-49d1-858f-27efddeb5982" providerId="AD" clId="Web-{B14582DF-BBAC-C90B-72DF-D934FDC7E076}" dt="2021-11-18T23:48:56.290" v="383"/>
          <ac:spMkLst>
            <pc:docMk/>
            <pc:sldMk cId="943720568" sldId="304"/>
            <ac:spMk id="3" creationId="{F4ADBA38-E52B-4B2F-8857-9295EA9195F9}"/>
          </ac:spMkLst>
        </pc:spChg>
      </pc:sldChg>
    </pc:docChg>
  </pc:docChgLst>
  <pc:docChgLst>
    <pc:chgData name="Sínodo | Diocese de Setúbal" userId="S::sinodo@diocese-setubal.pt::4709f309-3fa9-49d1-858f-27efddeb5982" providerId="AD" clId="Web-{59A6AF00-E20A-37F3-5BF9-46249E78C3C3}"/>
    <pc:docChg chg="modSld">
      <pc:chgData name="Sínodo | Diocese de Setúbal" userId="S::sinodo@diocese-setubal.pt::4709f309-3fa9-49d1-858f-27efddeb5982" providerId="AD" clId="Web-{59A6AF00-E20A-37F3-5BF9-46249E78C3C3}" dt="2021-12-05T22:48:17.051" v="18" actId="20577"/>
      <pc:docMkLst>
        <pc:docMk/>
      </pc:docMkLst>
      <pc:sldChg chg="modSp">
        <pc:chgData name="Sínodo | Diocese de Setúbal" userId="S::sinodo@diocese-setubal.pt::4709f309-3fa9-49d1-858f-27efddeb5982" providerId="AD" clId="Web-{59A6AF00-E20A-37F3-5BF9-46249E78C3C3}" dt="2021-12-05T22:48:17.051" v="18" actId="20577"/>
        <pc:sldMkLst>
          <pc:docMk/>
          <pc:sldMk cId="2861188980" sldId="298"/>
        </pc:sldMkLst>
        <pc:spChg chg="mod">
          <ac:chgData name="Sínodo | Diocese de Setúbal" userId="S::sinodo@diocese-setubal.pt::4709f309-3fa9-49d1-858f-27efddeb5982" providerId="AD" clId="Web-{59A6AF00-E20A-37F3-5BF9-46249E78C3C3}" dt="2021-12-05T22:48:17.051" v="18" actId="20577"/>
          <ac:spMkLst>
            <pc:docMk/>
            <pc:sldMk cId="2861188980" sldId="298"/>
            <ac:spMk id="4" creationId="{7EAC92AC-FE0D-4F68-835D-5CCBF4BC33A4}"/>
          </ac:spMkLst>
        </pc:spChg>
      </pc:sldChg>
    </pc:docChg>
  </pc:docChgLst>
  <pc:docChgLst>
    <pc:chgData name="Sínodo | Diocese de Setúbal" userId="S::sinodo@diocese-setubal.pt::4709f309-3fa9-49d1-858f-27efddeb5982" providerId="AD" clId="Web-{B315E739-7E14-BC1D-7481-08C206357481}"/>
    <pc:docChg chg="modSld">
      <pc:chgData name="Sínodo | Diocese de Setúbal" userId="S::sinodo@diocese-setubal.pt::4709f309-3fa9-49d1-858f-27efddeb5982" providerId="AD" clId="Web-{B315E739-7E14-BC1D-7481-08C206357481}" dt="2021-11-18T23:10:09.256" v="17" actId="20577"/>
      <pc:docMkLst>
        <pc:docMk/>
      </pc:docMkLst>
      <pc:sldChg chg="modSp">
        <pc:chgData name="Sínodo | Diocese de Setúbal" userId="S::sinodo@diocese-setubal.pt::4709f309-3fa9-49d1-858f-27efddeb5982" providerId="AD" clId="Web-{B315E739-7E14-BC1D-7481-08C206357481}" dt="2021-11-18T23:10:09.256" v="17" actId="20577"/>
        <pc:sldMkLst>
          <pc:docMk/>
          <pc:sldMk cId="2511732625" sldId="280"/>
        </pc:sldMkLst>
        <pc:spChg chg="mod">
          <ac:chgData name="Sínodo | Diocese de Setúbal" userId="S::sinodo@diocese-setubal.pt::4709f309-3fa9-49d1-858f-27efddeb5982" providerId="AD" clId="Web-{B315E739-7E14-BC1D-7481-08C206357481}" dt="2021-11-18T23:10:09.256" v="17" actId="20577"/>
          <ac:spMkLst>
            <pc:docMk/>
            <pc:sldMk cId="2511732625" sldId="280"/>
            <ac:spMk id="80" creationId="{00000000-0000-0000-0000-000000000000}"/>
          </ac:spMkLst>
        </pc:spChg>
      </pc:sldChg>
    </pc:docChg>
  </pc:docChgLst>
  <pc:docChgLst>
    <pc:chgData name="Sínodo | Diocese de Setúbal" userId="S::sinodo@diocese-setubal.pt::4709f309-3fa9-49d1-858f-27efddeb5982" providerId="AD" clId="Web-{588BE74C-9F4D-D29D-2E9C-AE4BB5D2054D}"/>
    <pc:docChg chg="addSld modSld sldOrd">
      <pc:chgData name="Sínodo | Diocese de Setúbal" userId="S::sinodo@diocese-setubal.pt::4709f309-3fa9-49d1-858f-27efddeb5982" providerId="AD" clId="Web-{588BE74C-9F4D-D29D-2E9C-AE4BB5D2054D}" dt="2021-11-11T23:46:25.087" v="33" actId="20577"/>
      <pc:docMkLst>
        <pc:docMk/>
      </pc:docMkLst>
      <pc:sldChg chg="ord">
        <pc:chgData name="Sínodo | Diocese de Setúbal" userId="S::sinodo@diocese-setubal.pt::4709f309-3fa9-49d1-858f-27efddeb5982" providerId="AD" clId="Web-{588BE74C-9F4D-D29D-2E9C-AE4BB5D2054D}" dt="2021-11-11T23:39:43.577" v="0"/>
        <pc:sldMkLst>
          <pc:docMk/>
          <pc:sldMk cId="0" sldId="258"/>
        </pc:sldMkLst>
      </pc:sldChg>
      <pc:sldChg chg="modSp ord">
        <pc:chgData name="Sínodo | Diocese de Setúbal" userId="S::sinodo@diocese-setubal.pt::4709f309-3fa9-49d1-858f-27efddeb5982" providerId="AD" clId="Web-{588BE74C-9F4D-D29D-2E9C-AE4BB5D2054D}" dt="2021-11-11T23:42:56.582" v="19" actId="20577"/>
        <pc:sldMkLst>
          <pc:docMk/>
          <pc:sldMk cId="0" sldId="261"/>
        </pc:sldMkLst>
        <pc:spChg chg="mod">
          <ac:chgData name="Sínodo | Diocese de Setúbal" userId="S::sinodo@diocese-setubal.pt::4709f309-3fa9-49d1-858f-27efddeb5982" providerId="AD" clId="Web-{588BE74C-9F4D-D29D-2E9C-AE4BB5D2054D}" dt="2021-11-11T23:42:56.582" v="19" actId="20577"/>
          <ac:spMkLst>
            <pc:docMk/>
            <pc:sldMk cId="0" sldId="261"/>
            <ac:spMk id="97" creationId="{00000000-0000-0000-0000-000000000000}"/>
          </ac:spMkLst>
        </pc:spChg>
      </pc:sldChg>
      <pc:sldChg chg="modSp">
        <pc:chgData name="Sínodo | Diocese de Setúbal" userId="S::sinodo@diocese-setubal.pt::4709f309-3fa9-49d1-858f-27efddeb5982" providerId="AD" clId="Web-{588BE74C-9F4D-D29D-2E9C-AE4BB5D2054D}" dt="2021-11-11T23:41:40.471" v="6" actId="20577"/>
        <pc:sldMkLst>
          <pc:docMk/>
          <pc:sldMk cId="0" sldId="262"/>
        </pc:sldMkLst>
        <pc:spChg chg="mod">
          <ac:chgData name="Sínodo | Diocese de Setúbal" userId="S::sinodo@diocese-setubal.pt::4709f309-3fa9-49d1-858f-27efddeb5982" providerId="AD" clId="Web-{588BE74C-9F4D-D29D-2E9C-AE4BB5D2054D}" dt="2021-11-11T23:41:40.471" v="6" actId="20577"/>
          <ac:spMkLst>
            <pc:docMk/>
            <pc:sldMk cId="0" sldId="262"/>
            <ac:spMk id="103" creationId="{00000000-0000-0000-0000-000000000000}"/>
          </ac:spMkLst>
        </pc:spChg>
      </pc:sldChg>
      <pc:sldChg chg="add replId">
        <pc:chgData name="Sínodo | Diocese de Setúbal" userId="S::sinodo@diocese-setubal.pt::4709f309-3fa9-49d1-858f-27efddeb5982" providerId="AD" clId="Web-{588BE74C-9F4D-D29D-2E9C-AE4BB5D2054D}" dt="2021-11-11T23:42:42.097" v="12"/>
        <pc:sldMkLst>
          <pc:docMk/>
          <pc:sldMk cId="323709115" sldId="263"/>
        </pc:sldMkLst>
      </pc:sldChg>
      <pc:sldChg chg="modSp new">
        <pc:chgData name="Sínodo | Diocese de Setúbal" userId="S::sinodo@diocese-setubal.pt::4709f309-3fa9-49d1-858f-27efddeb5982" providerId="AD" clId="Web-{588BE74C-9F4D-D29D-2E9C-AE4BB5D2054D}" dt="2021-11-11T23:46:25.087" v="33" actId="20577"/>
        <pc:sldMkLst>
          <pc:docMk/>
          <pc:sldMk cId="1673223540" sldId="264"/>
        </pc:sldMkLst>
        <pc:spChg chg="mod">
          <ac:chgData name="Sínodo | Diocese de Setúbal" userId="S::sinodo@diocese-setubal.pt::4709f309-3fa9-49d1-858f-27efddeb5982" providerId="AD" clId="Web-{588BE74C-9F4D-D29D-2E9C-AE4BB5D2054D}" dt="2021-11-11T23:46:25.087" v="33" actId="20577"/>
          <ac:spMkLst>
            <pc:docMk/>
            <pc:sldMk cId="1673223540" sldId="264"/>
            <ac:spMk id="2" creationId="{BB548E8D-698E-4DAE-A9C6-D8D45843DCEB}"/>
          </ac:spMkLst>
        </pc:spChg>
      </pc:sldChg>
    </pc:docChg>
  </pc:docChgLst>
  <pc:docChgLst>
    <pc:chgData name="Sínodo | Diocese de Setúbal" userId="S::sinodo@diocese-setubal.pt::4709f309-3fa9-49d1-858f-27efddeb5982" providerId="AD" clId="Web-{605B00BA-E331-A62C-208F-D5094A777ECB}"/>
    <pc:docChg chg="addSld delSld modSld sldOrd">
      <pc:chgData name="Sínodo | Diocese de Setúbal" userId="S::sinodo@diocese-setubal.pt::4709f309-3fa9-49d1-858f-27efddeb5982" providerId="AD" clId="Web-{605B00BA-E331-A62C-208F-D5094A777ECB}" dt="2021-11-18T00:47:21.379" v="2423"/>
      <pc:docMkLst>
        <pc:docMk/>
      </pc:docMkLst>
      <pc:sldChg chg="modSp">
        <pc:chgData name="Sínodo | Diocese de Setúbal" userId="S::sinodo@diocese-setubal.pt::4709f309-3fa9-49d1-858f-27efddeb5982" providerId="AD" clId="Web-{605B00BA-E331-A62C-208F-D5094A777ECB}" dt="2021-11-17T22:32:34.460" v="546" actId="20577"/>
        <pc:sldMkLst>
          <pc:docMk/>
          <pc:sldMk cId="0" sldId="257"/>
        </pc:sldMkLst>
        <pc:spChg chg="mod">
          <ac:chgData name="Sínodo | Diocese de Setúbal" userId="S::sinodo@diocese-setubal.pt::4709f309-3fa9-49d1-858f-27efddeb5982" providerId="AD" clId="Web-{605B00BA-E331-A62C-208F-D5094A777ECB}" dt="2021-11-17T21:45:04.348" v="130" actId="20577"/>
          <ac:spMkLst>
            <pc:docMk/>
            <pc:sldMk cId="0" sldId="257"/>
            <ac:spMk id="73" creationId="{00000000-0000-0000-0000-000000000000}"/>
          </ac:spMkLst>
        </pc:spChg>
        <pc:spChg chg="mod">
          <ac:chgData name="Sínodo | Diocese de Setúbal" userId="S::sinodo@diocese-setubal.pt::4709f309-3fa9-49d1-858f-27efddeb5982" providerId="AD" clId="Web-{605B00BA-E331-A62C-208F-D5094A777ECB}" dt="2021-11-17T22:32:34.460" v="546" actId="20577"/>
          <ac:spMkLst>
            <pc:docMk/>
            <pc:sldMk cId="0" sldId="257"/>
            <ac:spMk id="74" creationId="{00000000-0000-0000-0000-000000000000}"/>
          </ac:spMkLst>
        </pc:spChg>
      </pc:sldChg>
      <pc:sldChg chg="modSp">
        <pc:chgData name="Sínodo | Diocese de Setúbal" userId="S::sinodo@diocese-setubal.pt::4709f309-3fa9-49d1-858f-27efddeb5982" providerId="AD" clId="Web-{605B00BA-E331-A62C-208F-D5094A777ECB}" dt="2021-11-17T20:24:39.696" v="0" actId="1076"/>
        <pc:sldMkLst>
          <pc:docMk/>
          <pc:sldMk cId="0" sldId="258"/>
        </pc:sldMkLst>
        <pc:spChg chg="mod">
          <ac:chgData name="Sínodo | Diocese de Setúbal" userId="S::sinodo@diocese-setubal.pt::4709f309-3fa9-49d1-858f-27efddeb5982" providerId="AD" clId="Web-{605B00BA-E331-A62C-208F-D5094A777ECB}" dt="2021-11-17T20:24:39.696" v="0" actId="1076"/>
          <ac:spMkLst>
            <pc:docMk/>
            <pc:sldMk cId="0" sldId="258"/>
            <ac:spMk id="80" creationId="{00000000-0000-0000-0000-000000000000}"/>
          </ac:spMkLst>
        </pc:spChg>
      </pc:sldChg>
      <pc:sldChg chg="addSp delSp modSp ord">
        <pc:chgData name="Sínodo | Diocese de Setúbal" userId="S::sinodo@diocese-setubal.pt::4709f309-3fa9-49d1-858f-27efddeb5982" providerId="AD" clId="Web-{605B00BA-E331-A62C-208F-D5094A777ECB}" dt="2021-11-17T22:52:37.317" v="822" actId="1076"/>
        <pc:sldMkLst>
          <pc:docMk/>
          <pc:sldMk cId="0" sldId="259"/>
        </pc:sldMkLst>
        <pc:spChg chg="mod">
          <ac:chgData name="Sínodo | Diocese de Setúbal" userId="S::sinodo@diocese-setubal.pt::4709f309-3fa9-49d1-858f-27efddeb5982" providerId="AD" clId="Web-{605B00BA-E331-A62C-208F-D5094A777ECB}" dt="2021-11-17T22:47:41.534" v="799" actId="1076"/>
          <ac:spMkLst>
            <pc:docMk/>
            <pc:sldMk cId="0" sldId="259"/>
            <ac:spMk id="85" creationId="{00000000-0000-0000-0000-000000000000}"/>
          </ac:spMkLst>
        </pc:spChg>
        <pc:spChg chg="mod">
          <ac:chgData name="Sínodo | Diocese de Setúbal" userId="S::sinodo@diocese-setubal.pt::4709f309-3fa9-49d1-858f-27efddeb5982" providerId="AD" clId="Web-{605B00BA-E331-A62C-208F-D5094A777ECB}" dt="2021-11-17T22:48:11.427" v="813" actId="14100"/>
          <ac:spMkLst>
            <pc:docMk/>
            <pc:sldMk cId="0" sldId="259"/>
            <ac:spMk id="86" creationId="{00000000-0000-0000-0000-000000000000}"/>
          </ac:spMkLst>
        </pc:spChg>
        <pc:picChg chg="add del mod">
          <ac:chgData name="Sínodo | Diocese de Setúbal" userId="S::sinodo@diocese-setubal.pt::4709f309-3fa9-49d1-858f-27efddeb5982" providerId="AD" clId="Web-{605B00BA-E331-A62C-208F-D5094A777ECB}" dt="2021-11-17T22:47:46.503" v="800"/>
          <ac:picMkLst>
            <pc:docMk/>
            <pc:sldMk cId="0" sldId="259"/>
            <ac:picMk id="2" creationId="{AC95CEAA-9F58-4CDC-9880-E79199739813}"/>
          </ac:picMkLst>
        </pc:picChg>
        <pc:picChg chg="add mod">
          <ac:chgData name="Sínodo | Diocese de Setúbal" userId="S::sinodo@diocese-setubal.pt::4709f309-3fa9-49d1-858f-27efddeb5982" providerId="AD" clId="Web-{605B00BA-E331-A62C-208F-D5094A777ECB}" dt="2021-11-17T22:52:37.317" v="822" actId="1076"/>
          <ac:picMkLst>
            <pc:docMk/>
            <pc:sldMk cId="0" sldId="259"/>
            <ac:picMk id="3" creationId="{BCF9D94E-D0BA-4731-BB56-D585E665AFA3}"/>
          </ac:picMkLst>
        </pc:picChg>
        <pc:picChg chg="add mod">
          <ac:chgData name="Sínodo | Diocese de Setúbal" userId="S::sinodo@diocese-setubal.pt::4709f309-3fa9-49d1-858f-27efddeb5982" providerId="AD" clId="Web-{605B00BA-E331-A62C-208F-D5094A777ECB}" dt="2021-11-17T22:52:29.988" v="821" actId="14100"/>
          <ac:picMkLst>
            <pc:docMk/>
            <pc:sldMk cId="0" sldId="259"/>
            <ac:picMk id="4" creationId="{3259B037-9074-4819-91EB-C9F3455FAF29}"/>
          </ac:picMkLst>
        </pc:picChg>
      </pc:sldChg>
      <pc:sldChg chg="modSp del">
        <pc:chgData name="Sínodo | Diocese de Setúbal" userId="S::sinodo@diocese-setubal.pt::4709f309-3fa9-49d1-858f-27efddeb5982" providerId="AD" clId="Web-{605B00BA-E331-A62C-208F-D5094A777ECB}" dt="2021-11-17T23:39:01.379" v="1489"/>
        <pc:sldMkLst>
          <pc:docMk/>
          <pc:sldMk cId="0" sldId="260"/>
        </pc:sldMkLst>
        <pc:spChg chg="mod">
          <ac:chgData name="Sínodo | Diocese de Setúbal" userId="S::sinodo@diocese-setubal.pt::4709f309-3fa9-49d1-858f-27efddeb5982" providerId="AD" clId="Web-{605B00BA-E331-A62C-208F-D5094A777ECB}" dt="2021-11-17T23:19:58.159" v="1069" actId="20577"/>
          <ac:spMkLst>
            <pc:docMk/>
            <pc:sldMk cId="0" sldId="260"/>
            <ac:spMk id="91" creationId="{00000000-0000-0000-0000-000000000000}"/>
          </ac:spMkLst>
        </pc:spChg>
        <pc:spChg chg="mod">
          <ac:chgData name="Sínodo | Diocese de Setúbal" userId="S::sinodo@diocese-setubal.pt::4709f309-3fa9-49d1-858f-27efddeb5982" providerId="AD" clId="Web-{605B00BA-E331-A62C-208F-D5094A777ECB}" dt="2021-11-17T23:30:35.695" v="1258" actId="20577"/>
          <ac:spMkLst>
            <pc:docMk/>
            <pc:sldMk cId="0" sldId="260"/>
            <ac:spMk id="92" creationId="{00000000-0000-0000-0000-000000000000}"/>
          </ac:spMkLst>
        </pc:spChg>
      </pc:sldChg>
      <pc:sldChg chg="addSp modSp ord">
        <pc:chgData name="Sínodo | Diocese de Setúbal" userId="S::sinodo@diocese-setubal.pt::4709f309-3fa9-49d1-858f-27efddeb5982" providerId="AD" clId="Web-{605B00BA-E331-A62C-208F-D5094A777ECB}" dt="2021-11-17T20:32:34.954" v="40" actId="14100"/>
        <pc:sldMkLst>
          <pc:docMk/>
          <pc:sldMk cId="0" sldId="261"/>
        </pc:sldMkLst>
        <pc:spChg chg="mod">
          <ac:chgData name="Sínodo | Diocese de Setúbal" userId="S::sinodo@diocese-setubal.pt::4709f309-3fa9-49d1-858f-27efddeb5982" providerId="AD" clId="Web-{605B00BA-E331-A62C-208F-D5094A777ECB}" dt="2021-11-17T20:30:00.577" v="32" actId="1076"/>
          <ac:spMkLst>
            <pc:docMk/>
            <pc:sldMk cId="0" sldId="261"/>
            <ac:spMk id="97" creationId="{00000000-0000-0000-0000-000000000000}"/>
          </ac:spMkLst>
        </pc:spChg>
        <pc:spChg chg="mod">
          <ac:chgData name="Sínodo | Diocese de Setúbal" userId="S::sinodo@diocese-setubal.pt::4709f309-3fa9-49d1-858f-27efddeb5982" providerId="AD" clId="Web-{605B00BA-E331-A62C-208F-D5094A777ECB}" dt="2021-11-17T20:32:34.954" v="40" actId="14100"/>
          <ac:spMkLst>
            <pc:docMk/>
            <pc:sldMk cId="0" sldId="261"/>
            <ac:spMk id="98" creationId="{00000000-0000-0000-0000-000000000000}"/>
          </ac:spMkLst>
        </pc:spChg>
        <pc:picChg chg="add mod">
          <ac:chgData name="Sínodo | Diocese de Setúbal" userId="S::sinodo@diocese-setubal.pt::4709f309-3fa9-49d1-858f-27efddeb5982" providerId="AD" clId="Web-{605B00BA-E331-A62C-208F-D5094A777ECB}" dt="2021-11-17T20:32:29.407" v="39" actId="1076"/>
          <ac:picMkLst>
            <pc:docMk/>
            <pc:sldMk cId="0" sldId="261"/>
            <ac:picMk id="2" creationId="{AD355BFE-83D8-4EB2-AA2F-BCF8ACEA70FA}"/>
          </ac:picMkLst>
        </pc:picChg>
      </pc:sldChg>
      <pc:sldChg chg="modSp">
        <pc:chgData name="Sínodo | Diocese de Setúbal" userId="S::sinodo@diocese-setubal.pt::4709f309-3fa9-49d1-858f-27efddeb5982" providerId="AD" clId="Web-{605B00BA-E331-A62C-208F-D5094A777ECB}" dt="2021-11-18T00:04:32.350" v="1921" actId="20577"/>
        <pc:sldMkLst>
          <pc:docMk/>
          <pc:sldMk cId="0" sldId="262"/>
        </pc:sldMkLst>
        <pc:spChg chg="mod">
          <ac:chgData name="Sínodo | Diocese de Setúbal" userId="S::sinodo@diocese-setubal.pt::4709f309-3fa9-49d1-858f-27efddeb5982" providerId="AD" clId="Web-{605B00BA-E331-A62C-208F-D5094A777ECB}" dt="2021-11-18T00:03:07.908" v="1902" actId="1076"/>
          <ac:spMkLst>
            <pc:docMk/>
            <pc:sldMk cId="0" sldId="262"/>
            <ac:spMk id="103" creationId="{00000000-0000-0000-0000-000000000000}"/>
          </ac:spMkLst>
        </pc:spChg>
        <pc:spChg chg="mod">
          <ac:chgData name="Sínodo | Diocese de Setúbal" userId="S::sinodo@diocese-setubal.pt::4709f309-3fa9-49d1-858f-27efddeb5982" providerId="AD" clId="Web-{605B00BA-E331-A62C-208F-D5094A777ECB}" dt="2021-11-18T00:04:32.350" v="1921" actId="20577"/>
          <ac:spMkLst>
            <pc:docMk/>
            <pc:sldMk cId="0" sldId="262"/>
            <ac:spMk id="104" creationId="{00000000-0000-0000-0000-000000000000}"/>
          </ac:spMkLst>
        </pc:spChg>
      </pc:sldChg>
      <pc:sldChg chg="addSp modSp">
        <pc:chgData name="Sínodo | Diocese de Setúbal" userId="S::sinodo@diocese-setubal.pt::4709f309-3fa9-49d1-858f-27efddeb5982" providerId="AD" clId="Web-{605B00BA-E331-A62C-208F-D5094A777ECB}" dt="2021-11-17T21:20:20.241" v="110" actId="1076"/>
        <pc:sldMkLst>
          <pc:docMk/>
          <pc:sldMk cId="323709115" sldId="263"/>
        </pc:sldMkLst>
        <pc:spChg chg="mod">
          <ac:chgData name="Sínodo | Diocese de Setúbal" userId="S::sinodo@diocese-setubal.pt::4709f309-3fa9-49d1-858f-27efddeb5982" providerId="AD" clId="Web-{605B00BA-E331-A62C-208F-D5094A777ECB}" dt="2021-11-17T21:15:38.990" v="83" actId="1076"/>
          <ac:spMkLst>
            <pc:docMk/>
            <pc:sldMk cId="323709115" sldId="263"/>
            <ac:spMk id="97" creationId="{00000000-0000-0000-0000-000000000000}"/>
          </ac:spMkLst>
        </pc:spChg>
        <pc:spChg chg="mod">
          <ac:chgData name="Sínodo | Diocese de Setúbal" userId="S::sinodo@diocese-setubal.pt::4709f309-3fa9-49d1-858f-27efddeb5982" providerId="AD" clId="Web-{605B00BA-E331-A62C-208F-D5094A777ECB}" dt="2021-11-17T21:20:20.241" v="110" actId="1076"/>
          <ac:spMkLst>
            <pc:docMk/>
            <pc:sldMk cId="323709115" sldId="263"/>
            <ac:spMk id="98" creationId="{00000000-0000-0000-0000-000000000000}"/>
          </ac:spMkLst>
        </pc:spChg>
        <pc:picChg chg="add mod ord">
          <ac:chgData name="Sínodo | Diocese de Setúbal" userId="S::sinodo@diocese-setubal.pt::4709f309-3fa9-49d1-858f-27efddeb5982" providerId="AD" clId="Web-{605B00BA-E331-A62C-208F-D5094A777ECB}" dt="2021-11-17T21:17:05.777" v="89"/>
          <ac:picMkLst>
            <pc:docMk/>
            <pc:sldMk cId="323709115" sldId="263"/>
            <ac:picMk id="2" creationId="{9E24F16B-20AD-407B-B97B-7752AE9B6D4C}"/>
          </ac:picMkLst>
        </pc:picChg>
      </pc:sldChg>
      <pc:sldChg chg="modSp new">
        <pc:chgData name="Sínodo | Diocese de Setúbal" userId="S::sinodo@diocese-setubal.pt::4709f309-3fa9-49d1-858f-27efddeb5982" providerId="AD" clId="Web-{605B00BA-E331-A62C-208F-D5094A777ECB}" dt="2021-11-17T22:16:16.687" v="543" actId="1076"/>
        <pc:sldMkLst>
          <pc:docMk/>
          <pc:sldMk cId="3814792468" sldId="265"/>
        </pc:sldMkLst>
        <pc:spChg chg="mod">
          <ac:chgData name="Sínodo | Diocese de Setúbal" userId="S::sinodo@diocese-setubal.pt::4709f309-3fa9-49d1-858f-27efddeb5982" providerId="AD" clId="Web-{605B00BA-E331-A62C-208F-D5094A777ECB}" dt="2021-11-17T22:15:12.309" v="527" actId="1076"/>
          <ac:spMkLst>
            <pc:docMk/>
            <pc:sldMk cId="3814792468" sldId="265"/>
            <ac:spMk id="2" creationId="{06AD5934-38DB-4ADF-B7D6-C94D86690E25}"/>
          </ac:spMkLst>
        </pc:spChg>
        <pc:spChg chg="mod">
          <ac:chgData name="Sínodo | Diocese de Setúbal" userId="S::sinodo@diocese-setubal.pt::4709f309-3fa9-49d1-858f-27efddeb5982" providerId="AD" clId="Web-{605B00BA-E331-A62C-208F-D5094A777ECB}" dt="2021-11-17T22:16:16.687" v="543" actId="1076"/>
          <ac:spMkLst>
            <pc:docMk/>
            <pc:sldMk cId="3814792468" sldId="265"/>
            <ac:spMk id="3" creationId="{558B0F8D-EABC-40FE-AFCC-87F9EB1FA354}"/>
          </ac:spMkLst>
        </pc:spChg>
      </pc:sldChg>
      <pc:sldChg chg="addSp delSp modSp new">
        <pc:chgData name="Sínodo | Diocese de Setúbal" userId="S::sinodo@diocese-setubal.pt::4709f309-3fa9-49d1-858f-27efddeb5982" providerId="AD" clId="Web-{605B00BA-E331-A62C-208F-D5094A777ECB}" dt="2021-11-17T23:16:21.679" v="1058"/>
        <pc:sldMkLst>
          <pc:docMk/>
          <pc:sldMk cId="395332893" sldId="266"/>
        </pc:sldMkLst>
        <pc:spChg chg="mod">
          <ac:chgData name="Sínodo | Diocese de Setúbal" userId="S::sinodo@diocese-setubal.pt::4709f309-3fa9-49d1-858f-27efddeb5982" providerId="AD" clId="Web-{605B00BA-E331-A62C-208F-D5094A777ECB}" dt="2021-11-17T23:13:17.965" v="1033"/>
          <ac:spMkLst>
            <pc:docMk/>
            <pc:sldMk cId="395332893" sldId="266"/>
            <ac:spMk id="2" creationId="{14BE7B10-248B-40E0-8E58-17DBF25D8302}"/>
          </ac:spMkLst>
        </pc:spChg>
        <pc:spChg chg="del mod">
          <ac:chgData name="Sínodo | Diocese de Setúbal" userId="S::sinodo@diocese-setubal.pt::4709f309-3fa9-49d1-858f-27efddeb5982" providerId="AD" clId="Web-{605B00BA-E331-A62C-208F-D5094A777ECB}" dt="2021-11-17T22:55:21.044" v="855"/>
          <ac:spMkLst>
            <pc:docMk/>
            <pc:sldMk cId="395332893" sldId="266"/>
            <ac:spMk id="3" creationId="{806EA6FF-E4B8-47F4-97F3-6D4435BC54E9}"/>
          </ac:spMkLst>
        </pc:spChg>
        <pc:spChg chg="add del mod">
          <ac:chgData name="Sínodo | Diocese de Setúbal" userId="S::sinodo@diocese-setubal.pt::4709f309-3fa9-49d1-858f-27efddeb5982" providerId="AD" clId="Web-{605B00BA-E331-A62C-208F-D5094A777ECB}" dt="2021-11-17T22:59:10.527" v="867"/>
          <ac:spMkLst>
            <pc:docMk/>
            <pc:sldMk cId="395332893" sldId="266"/>
            <ac:spMk id="9" creationId="{F094D20E-BA67-45A3-A0D5-851958982CDD}"/>
          </ac:spMkLst>
        </pc:spChg>
        <pc:spChg chg="add mod">
          <ac:chgData name="Sínodo | Diocese de Setúbal" userId="S::sinodo@diocese-setubal.pt::4709f309-3fa9-49d1-858f-27efddeb5982" providerId="AD" clId="Web-{605B00BA-E331-A62C-208F-D5094A777ECB}" dt="2021-11-17T23:15:50.302" v="1052"/>
          <ac:spMkLst>
            <pc:docMk/>
            <pc:sldMk cId="395332893" sldId="266"/>
            <ac:spMk id="10" creationId="{AC2B00FF-F852-4703-9963-95FC4A573942}"/>
          </ac:spMkLst>
        </pc:spChg>
        <pc:spChg chg="add mod">
          <ac:chgData name="Sínodo | Diocese de Setúbal" userId="S::sinodo@diocese-setubal.pt::4709f309-3fa9-49d1-858f-27efddeb5982" providerId="AD" clId="Web-{605B00BA-E331-A62C-208F-D5094A777ECB}" dt="2021-11-17T23:05:53.690" v="943" actId="14100"/>
          <ac:spMkLst>
            <pc:docMk/>
            <pc:sldMk cId="395332893" sldId="266"/>
            <ac:spMk id="11" creationId="{9CC2FB05-7688-4554-B594-EF5811CB3F6B}"/>
          </ac:spMkLst>
        </pc:spChg>
        <pc:spChg chg="add mod">
          <ac:chgData name="Sínodo | Diocese de Setúbal" userId="S::sinodo@diocese-setubal.pt::4709f309-3fa9-49d1-858f-27efddeb5982" providerId="AD" clId="Web-{605B00BA-E331-A62C-208F-D5094A777ECB}" dt="2021-11-17T23:15:58.287" v="1053"/>
          <ac:spMkLst>
            <pc:docMk/>
            <pc:sldMk cId="395332893" sldId="266"/>
            <ac:spMk id="12" creationId="{1C07370A-9E44-4722-8AF0-43D44CE1E0A7}"/>
          </ac:spMkLst>
        </pc:spChg>
        <pc:spChg chg="add mod">
          <ac:chgData name="Sínodo | Diocese de Setúbal" userId="S::sinodo@diocese-setubal.pt::4709f309-3fa9-49d1-858f-27efddeb5982" providerId="AD" clId="Web-{605B00BA-E331-A62C-208F-D5094A777ECB}" dt="2021-11-17T23:07:53.260" v="965" actId="1076"/>
          <ac:spMkLst>
            <pc:docMk/>
            <pc:sldMk cId="395332893" sldId="266"/>
            <ac:spMk id="13" creationId="{8C9546FB-19DE-4378-ADBF-827D5981F133}"/>
          </ac:spMkLst>
        </pc:spChg>
        <pc:spChg chg="add mod">
          <ac:chgData name="Sínodo | Diocese de Setúbal" userId="S::sinodo@diocese-setubal.pt::4709f309-3fa9-49d1-858f-27efddeb5982" providerId="AD" clId="Web-{605B00BA-E331-A62C-208F-D5094A777ECB}" dt="2021-11-17T23:16:00.943" v="1054"/>
          <ac:spMkLst>
            <pc:docMk/>
            <pc:sldMk cId="395332893" sldId="266"/>
            <ac:spMk id="14" creationId="{7C074507-A19F-48F9-A735-EDE95355A5DA}"/>
          </ac:spMkLst>
        </pc:spChg>
        <pc:spChg chg="add mod">
          <ac:chgData name="Sínodo | Diocese de Setúbal" userId="S::sinodo@diocese-setubal.pt::4709f309-3fa9-49d1-858f-27efddeb5982" providerId="AD" clId="Web-{605B00BA-E331-A62C-208F-D5094A777ECB}" dt="2021-11-17T23:05:40.643" v="941" actId="14100"/>
          <ac:spMkLst>
            <pc:docMk/>
            <pc:sldMk cId="395332893" sldId="266"/>
            <ac:spMk id="15" creationId="{104EA02E-724B-43A2-90AA-7CBFA0AAB828}"/>
          </ac:spMkLst>
        </pc:spChg>
        <pc:spChg chg="add mod">
          <ac:chgData name="Sínodo | Diocese de Setúbal" userId="S::sinodo@diocese-setubal.pt::4709f309-3fa9-49d1-858f-27efddeb5982" providerId="AD" clId="Web-{605B00BA-E331-A62C-208F-D5094A777ECB}" dt="2021-11-17T23:16:06.600" v="1056"/>
          <ac:spMkLst>
            <pc:docMk/>
            <pc:sldMk cId="395332893" sldId="266"/>
            <ac:spMk id="16" creationId="{C14C791E-EAC2-4198-9399-BD88DD286035}"/>
          </ac:spMkLst>
        </pc:spChg>
        <pc:spChg chg="add mod">
          <ac:chgData name="Sínodo | Diocese de Setúbal" userId="S::sinodo@diocese-setubal.pt::4709f309-3fa9-49d1-858f-27efddeb5982" providerId="AD" clId="Web-{605B00BA-E331-A62C-208F-D5094A777ECB}" dt="2021-11-17T23:08:04.213" v="966" actId="1076"/>
          <ac:spMkLst>
            <pc:docMk/>
            <pc:sldMk cId="395332893" sldId="266"/>
            <ac:spMk id="17" creationId="{2D6EB0BF-54BD-4913-8CC7-09855C05A238}"/>
          </ac:spMkLst>
        </pc:spChg>
        <pc:spChg chg="add del mod">
          <ac:chgData name="Sínodo | Diocese de Setúbal" userId="S::sinodo@diocese-setubal.pt::4709f309-3fa9-49d1-858f-27efddeb5982" providerId="AD" clId="Web-{605B00BA-E331-A62C-208F-D5094A777ECB}" dt="2021-11-17T23:12:18.118" v="1028"/>
          <ac:spMkLst>
            <pc:docMk/>
            <pc:sldMk cId="395332893" sldId="266"/>
            <ac:spMk id="18" creationId="{4B6DAF09-6F03-42D0-B2FF-B5B243520DF0}"/>
          </ac:spMkLst>
        </pc:spChg>
        <pc:spChg chg="add mod">
          <ac:chgData name="Sínodo | Diocese de Setúbal" userId="S::sinodo@diocese-setubal.pt::4709f309-3fa9-49d1-858f-27efddeb5982" providerId="AD" clId="Web-{605B00BA-E331-A62C-208F-D5094A777ECB}" dt="2021-11-17T23:16:21.679" v="1058"/>
          <ac:spMkLst>
            <pc:docMk/>
            <pc:sldMk cId="395332893" sldId="266"/>
            <ac:spMk id="19" creationId="{99FE816E-342D-44D8-AE5C-8920CCBB8D7E}"/>
          </ac:spMkLst>
        </pc:spChg>
        <pc:graphicFrameChg chg="add del mod">
          <ac:chgData name="Sínodo | Diocese de Setúbal" userId="S::sinodo@diocese-setubal.pt::4709f309-3fa9-49d1-858f-27efddeb5982" providerId="AD" clId="Web-{605B00BA-E331-A62C-208F-D5094A777ECB}" dt="2021-11-17T22:59:10.527" v="869"/>
          <ac:graphicFrameMkLst>
            <pc:docMk/>
            <pc:sldMk cId="395332893" sldId="266"/>
            <ac:graphicFrameMk id="6" creationId="{D027D333-9D65-4FEC-9C2E-9B970E58D4AC}"/>
          </ac:graphicFrameMkLst>
        </pc:graphicFrameChg>
        <pc:graphicFrameChg chg="add del mod">
          <ac:chgData name="Sínodo | Diocese de Setúbal" userId="S::sinodo@diocese-setubal.pt::4709f309-3fa9-49d1-858f-27efddeb5982" providerId="AD" clId="Web-{605B00BA-E331-A62C-208F-D5094A777ECB}" dt="2021-11-17T22:59:10.527" v="868"/>
          <ac:graphicFrameMkLst>
            <pc:docMk/>
            <pc:sldMk cId="395332893" sldId="266"/>
            <ac:graphicFrameMk id="8" creationId="{CC964ACF-1880-4B84-A8C2-3BEA16C99E00}"/>
          </ac:graphicFrameMkLst>
        </pc:graphicFrameChg>
        <pc:picChg chg="add del mod">
          <ac:chgData name="Sínodo | Diocese de Setúbal" userId="S::sinodo@diocese-setubal.pt::4709f309-3fa9-49d1-858f-27efddeb5982" providerId="AD" clId="Web-{605B00BA-E331-A62C-208F-D5094A777ECB}" dt="2021-11-17T22:55:33.545" v="859"/>
          <ac:picMkLst>
            <pc:docMk/>
            <pc:sldMk cId="395332893" sldId="266"/>
            <ac:picMk id="4" creationId="{18B74531-E8F7-4C6C-A96B-08BFF95B1AC1}"/>
          </ac:picMkLst>
        </pc:picChg>
      </pc:sldChg>
      <pc:sldChg chg="addSp modSp new ord">
        <pc:chgData name="Sínodo | Diocese de Setúbal" userId="S::sinodo@diocese-setubal.pt::4709f309-3fa9-49d1-858f-27efddeb5982" providerId="AD" clId="Web-{605B00BA-E331-A62C-208F-D5094A777ECB}" dt="2021-11-18T00:15:37.218" v="2018" actId="20577"/>
        <pc:sldMkLst>
          <pc:docMk/>
          <pc:sldMk cId="2504665295" sldId="267"/>
        </pc:sldMkLst>
        <pc:spChg chg="mod">
          <ac:chgData name="Sínodo | Diocese de Setúbal" userId="S::sinodo@diocese-setubal.pt::4709f309-3fa9-49d1-858f-27efddeb5982" providerId="AD" clId="Web-{605B00BA-E331-A62C-208F-D5094A777ECB}" dt="2021-11-17T23:24:31.378" v="1177" actId="20577"/>
          <ac:spMkLst>
            <pc:docMk/>
            <pc:sldMk cId="2504665295" sldId="267"/>
            <ac:spMk id="2" creationId="{D244BAC2-D567-47DA-8C4A-6709C8610235}"/>
          </ac:spMkLst>
        </pc:spChg>
        <pc:spChg chg="mod">
          <ac:chgData name="Sínodo | Diocese de Setúbal" userId="S::sinodo@diocese-setubal.pt::4709f309-3fa9-49d1-858f-27efddeb5982" providerId="AD" clId="Web-{605B00BA-E331-A62C-208F-D5094A777ECB}" dt="2021-11-18T00:15:37.218" v="2018" actId="20577"/>
          <ac:spMkLst>
            <pc:docMk/>
            <pc:sldMk cId="2504665295" sldId="267"/>
            <ac:spMk id="3" creationId="{E681CCD7-AD2E-4080-AA24-CDF4A585E1C7}"/>
          </ac:spMkLst>
        </pc:spChg>
        <pc:picChg chg="add mod">
          <ac:chgData name="Sínodo | Diocese de Setúbal" userId="S::sinodo@diocese-setubal.pt::4709f309-3fa9-49d1-858f-27efddeb5982" providerId="AD" clId="Web-{605B00BA-E331-A62C-208F-D5094A777ECB}" dt="2021-11-17T23:28:46.720" v="1254" actId="1076"/>
          <ac:picMkLst>
            <pc:docMk/>
            <pc:sldMk cId="2504665295" sldId="267"/>
            <ac:picMk id="4" creationId="{A2071222-3B35-4C53-867E-315DCB4443BC}"/>
          </ac:picMkLst>
        </pc:picChg>
      </pc:sldChg>
      <pc:sldChg chg="modSp new">
        <pc:chgData name="Sínodo | Diocese de Setúbal" userId="S::sinodo@diocese-setubal.pt::4709f309-3fa9-49d1-858f-27efddeb5982" providerId="AD" clId="Web-{605B00BA-E331-A62C-208F-D5094A777ECB}" dt="2021-11-17T23:50:06.746" v="1711" actId="20577"/>
        <pc:sldMkLst>
          <pc:docMk/>
          <pc:sldMk cId="1442735573" sldId="268"/>
        </pc:sldMkLst>
        <pc:spChg chg="mod">
          <ac:chgData name="Sínodo | Diocese de Setúbal" userId="S::sinodo@diocese-setubal.pt::4709f309-3fa9-49d1-858f-27efddeb5982" providerId="AD" clId="Web-{605B00BA-E331-A62C-208F-D5094A777ECB}" dt="2021-11-17T23:35:04.804" v="1401" actId="1076"/>
          <ac:spMkLst>
            <pc:docMk/>
            <pc:sldMk cId="1442735573" sldId="268"/>
            <ac:spMk id="2" creationId="{9BFC56B8-355D-46D6-9D0D-E0D50F0560DA}"/>
          </ac:spMkLst>
        </pc:spChg>
        <pc:spChg chg="mod">
          <ac:chgData name="Sínodo | Diocese de Setúbal" userId="S::sinodo@diocese-setubal.pt::4709f309-3fa9-49d1-858f-27efddeb5982" providerId="AD" clId="Web-{605B00BA-E331-A62C-208F-D5094A777ECB}" dt="2021-11-17T23:50:06.746" v="1711" actId="20577"/>
          <ac:spMkLst>
            <pc:docMk/>
            <pc:sldMk cId="1442735573" sldId="268"/>
            <ac:spMk id="3" creationId="{D6E7F9D1-F330-4671-BB43-7305C9E1D793}"/>
          </ac:spMkLst>
        </pc:spChg>
      </pc:sldChg>
      <pc:sldChg chg="modSp new del ord">
        <pc:chgData name="Sínodo | Diocese de Setúbal" userId="S::sinodo@diocese-setubal.pt::4709f309-3fa9-49d1-858f-27efddeb5982" providerId="AD" clId="Web-{605B00BA-E331-A62C-208F-D5094A777ECB}" dt="2021-11-18T00:02:08.951" v="1897"/>
        <pc:sldMkLst>
          <pc:docMk/>
          <pc:sldMk cId="2758599017" sldId="269"/>
        </pc:sldMkLst>
        <pc:spChg chg="mod">
          <ac:chgData name="Sínodo | Diocese de Setúbal" userId="S::sinodo@diocese-setubal.pt::4709f309-3fa9-49d1-858f-27efddeb5982" providerId="AD" clId="Web-{605B00BA-E331-A62C-208F-D5094A777ECB}" dt="2021-11-17T23:51:26.078" v="1731" actId="20577"/>
          <ac:spMkLst>
            <pc:docMk/>
            <pc:sldMk cId="2758599017" sldId="269"/>
            <ac:spMk id="2" creationId="{018DBD1C-A967-4BD4-AC34-B9BD1F5938A3}"/>
          </ac:spMkLst>
        </pc:spChg>
      </pc:sldChg>
      <pc:sldChg chg="addSp delSp modSp new">
        <pc:chgData name="Sínodo | Diocese de Setúbal" userId="S::sinodo@diocese-setubal.pt::4709f309-3fa9-49d1-858f-27efddeb5982" providerId="AD" clId="Web-{605B00BA-E331-A62C-208F-D5094A777ECB}" dt="2021-11-18T00:02:01.451" v="1896" actId="14100"/>
        <pc:sldMkLst>
          <pc:docMk/>
          <pc:sldMk cId="3320288144" sldId="270"/>
        </pc:sldMkLst>
        <pc:spChg chg="mod">
          <ac:chgData name="Sínodo | Diocese de Setúbal" userId="S::sinodo@diocese-setubal.pt::4709f309-3fa9-49d1-858f-27efddeb5982" providerId="AD" clId="Web-{605B00BA-E331-A62C-208F-D5094A777ECB}" dt="2021-11-17T23:59:33.954" v="1850" actId="1076"/>
          <ac:spMkLst>
            <pc:docMk/>
            <pc:sldMk cId="3320288144" sldId="270"/>
            <ac:spMk id="2" creationId="{5F6095B9-905D-4AC7-86C7-AFAF28BD92DB}"/>
          </ac:spMkLst>
        </pc:spChg>
        <pc:spChg chg="mod">
          <ac:chgData name="Sínodo | Diocese de Setúbal" userId="S::sinodo@diocese-setubal.pt::4709f309-3fa9-49d1-858f-27efddeb5982" providerId="AD" clId="Web-{605B00BA-E331-A62C-208F-D5094A777ECB}" dt="2021-11-17T23:59:37.220" v="1851" actId="1076"/>
          <ac:spMkLst>
            <pc:docMk/>
            <pc:sldMk cId="3320288144" sldId="270"/>
            <ac:spMk id="3" creationId="{CAD42B9C-77E9-4CAB-A125-D8C83D548483}"/>
          </ac:spMkLst>
        </pc:spChg>
        <pc:spChg chg="del">
          <ac:chgData name="Sínodo | Diocese de Setúbal" userId="S::sinodo@diocese-setubal.pt::4709f309-3fa9-49d1-858f-27efddeb5982" providerId="AD" clId="Web-{605B00BA-E331-A62C-208F-D5094A777ECB}" dt="2021-11-17T23:55:05.528" v="1765"/>
          <ac:spMkLst>
            <pc:docMk/>
            <pc:sldMk cId="3320288144" sldId="270"/>
            <ac:spMk id="4" creationId="{044F6C0C-AAB1-4247-B552-BBBA1C07182D}"/>
          </ac:spMkLst>
        </pc:spChg>
        <pc:spChg chg="add mod">
          <ac:chgData name="Sínodo | Diocese de Setúbal" userId="S::sinodo@diocese-setubal.pt::4709f309-3fa9-49d1-858f-27efddeb5982" providerId="AD" clId="Web-{605B00BA-E331-A62C-208F-D5094A777ECB}" dt="2021-11-17T23:59:41.580" v="1852" actId="1076"/>
          <ac:spMkLst>
            <pc:docMk/>
            <pc:sldMk cId="3320288144" sldId="270"/>
            <ac:spMk id="6" creationId="{CE6294ED-1111-494D-901F-9D51DCA55B43}"/>
          </ac:spMkLst>
        </pc:spChg>
        <pc:spChg chg="add mod">
          <ac:chgData name="Sínodo | Diocese de Setúbal" userId="S::sinodo@diocese-setubal.pt::4709f309-3fa9-49d1-858f-27efddeb5982" providerId="AD" clId="Web-{605B00BA-E331-A62C-208F-D5094A777ECB}" dt="2021-11-18T00:02:01.451" v="1896" actId="14100"/>
          <ac:spMkLst>
            <pc:docMk/>
            <pc:sldMk cId="3320288144" sldId="270"/>
            <ac:spMk id="7" creationId="{21C60F7F-A13C-46DC-A528-F2C41B1946C0}"/>
          </ac:spMkLst>
        </pc:spChg>
      </pc:sldChg>
      <pc:sldChg chg="new del">
        <pc:chgData name="Sínodo | Diocese de Setúbal" userId="S::sinodo@diocese-setubal.pt::4709f309-3fa9-49d1-858f-27efddeb5982" providerId="AD" clId="Web-{605B00BA-E331-A62C-208F-D5094A777ECB}" dt="2021-11-18T00:05:21.603" v="1924"/>
        <pc:sldMkLst>
          <pc:docMk/>
          <pc:sldMk cId="4024047460" sldId="271"/>
        </pc:sldMkLst>
      </pc:sldChg>
      <pc:sldChg chg="addSp delSp modSp new mod modClrScheme chgLayout">
        <pc:chgData name="Sínodo | Diocese de Setúbal" userId="S::sinodo@diocese-setubal.pt::4709f309-3fa9-49d1-858f-27efddeb5982" providerId="AD" clId="Web-{605B00BA-E331-A62C-208F-D5094A777ECB}" dt="2021-11-18T00:17:46.787" v="2022" actId="1076"/>
        <pc:sldMkLst>
          <pc:docMk/>
          <pc:sldMk cId="1847658957" sldId="272"/>
        </pc:sldMkLst>
        <pc:spChg chg="mod ord">
          <ac:chgData name="Sínodo | Diocese de Setúbal" userId="S::sinodo@diocese-setubal.pt::4709f309-3fa9-49d1-858f-27efddeb5982" providerId="AD" clId="Web-{605B00BA-E331-A62C-208F-D5094A777ECB}" dt="2021-11-18T00:17:39.771" v="2019" actId="1076"/>
          <ac:spMkLst>
            <pc:docMk/>
            <pc:sldMk cId="1847658957" sldId="272"/>
            <ac:spMk id="2" creationId="{367145D3-91E0-4CD7-9DAE-3CF3A2B7E838}"/>
          </ac:spMkLst>
        </pc:spChg>
        <pc:spChg chg="mod ord">
          <ac:chgData name="Sínodo | Diocese de Setúbal" userId="S::sinodo@diocese-setubal.pt::4709f309-3fa9-49d1-858f-27efddeb5982" providerId="AD" clId="Web-{605B00BA-E331-A62C-208F-D5094A777ECB}" dt="2021-11-18T00:17:39.803" v="2020" actId="1076"/>
          <ac:spMkLst>
            <pc:docMk/>
            <pc:sldMk cId="1847658957" sldId="272"/>
            <ac:spMk id="3" creationId="{96AED708-BB82-4D0B-A870-352B4C5339DC}"/>
          </ac:spMkLst>
        </pc:spChg>
        <pc:spChg chg="add del mod">
          <ac:chgData name="Sínodo | Diocese de Setúbal" userId="S::sinodo@diocese-setubal.pt::4709f309-3fa9-49d1-858f-27efddeb5982" providerId="AD" clId="Web-{605B00BA-E331-A62C-208F-D5094A777ECB}" dt="2021-11-18T00:07:12.504" v="1938"/>
          <ac:spMkLst>
            <pc:docMk/>
            <pc:sldMk cId="1847658957" sldId="272"/>
            <ac:spMk id="5" creationId="{189B5541-EE0A-4ABB-A81B-43C15079B072}"/>
          </ac:spMkLst>
        </pc:spChg>
        <pc:spChg chg="add mod">
          <ac:chgData name="Sínodo | Diocese de Setúbal" userId="S::sinodo@diocese-setubal.pt::4709f309-3fa9-49d1-858f-27efddeb5982" providerId="AD" clId="Web-{605B00BA-E331-A62C-208F-D5094A777ECB}" dt="2021-11-18T00:17:46.756" v="2021" actId="1076"/>
          <ac:spMkLst>
            <pc:docMk/>
            <pc:sldMk cId="1847658957" sldId="272"/>
            <ac:spMk id="7" creationId="{74C2E74B-625A-494D-B8D7-1EA28A66C614}"/>
          </ac:spMkLst>
        </pc:spChg>
        <pc:spChg chg="add mod">
          <ac:chgData name="Sínodo | Diocese de Setúbal" userId="S::sinodo@diocese-setubal.pt::4709f309-3fa9-49d1-858f-27efddeb5982" providerId="AD" clId="Web-{605B00BA-E331-A62C-208F-D5094A777ECB}" dt="2021-11-18T00:17:46.787" v="2022" actId="1076"/>
          <ac:spMkLst>
            <pc:docMk/>
            <pc:sldMk cId="1847658957" sldId="272"/>
            <ac:spMk id="9" creationId="{0579E1CB-0375-4367-85EE-0D55ECADEB25}"/>
          </ac:spMkLst>
        </pc:spChg>
      </pc:sldChg>
      <pc:sldChg chg="modSp new">
        <pc:chgData name="Sínodo | Diocese de Setúbal" userId="S::sinodo@diocese-setubal.pt::4709f309-3fa9-49d1-858f-27efddeb5982" providerId="AD" clId="Web-{605B00BA-E331-A62C-208F-D5094A777ECB}" dt="2021-11-18T00:34:16.474" v="2256" actId="20577"/>
        <pc:sldMkLst>
          <pc:docMk/>
          <pc:sldMk cId="1727728643" sldId="273"/>
        </pc:sldMkLst>
        <pc:spChg chg="mod">
          <ac:chgData name="Sínodo | Diocese de Setúbal" userId="S::sinodo@diocese-setubal.pt::4709f309-3fa9-49d1-858f-27efddeb5982" providerId="AD" clId="Web-{605B00BA-E331-A62C-208F-D5094A777ECB}" dt="2021-11-18T00:22:52.108" v="2059" actId="1076"/>
          <ac:spMkLst>
            <pc:docMk/>
            <pc:sldMk cId="1727728643" sldId="273"/>
            <ac:spMk id="2" creationId="{74EE7C2A-E344-4E9C-B899-18C2BCD2D1A0}"/>
          </ac:spMkLst>
        </pc:spChg>
        <pc:spChg chg="mod">
          <ac:chgData name="Sínodo | Diocese de Setúbal" userId="S::sinodo@diocese-setubal.pt::4709f309-3fa9-49d1-858f-27efddeb5982" providerId="AD" clId="Web-{605B00BA-E331-A62C-208F-D5094A777ECB}" dt="2021-11-18T00:34:16.474" v="2256" actId="20577"/>
          <ac:spMkLst>
            <pc:docMk/>
            <pc:sldMk cId="1727728643" sldId="273"/>
            <ac:spMk id="3" creationId="{56E1CEB5-F71A-4FD6-91AE-EEEE0EEA3611}"/>
          </ac:spMkLst>
        </pc:spChg>
      </pc:sldChg>
      <pc:sldChg chg="new del">
        <pc:chgData name="Sínodo | Diocese de Setúbal" userId="S::sinodo@diocese-setubal.pt::4709f309-3fa9-49d1-858f-27efddeb5982" providerId="AD" clId="Web-{605B00BA-E331-A62C-208F-D5094A777ECB}" dt="2021-11-18T00:17:58.272" v="2024"/>
        <pc:sldMkLst>
          <pc:docMk/>
          <pc:sldMk cId="3176657333" sldId="273"/>
        </pc:sldMkLst>
      </pc:sldChg>
      <pc:sldChg chg="new del">
        <pc:chgData name="Sínodo | Diocese de Setúbal" userId="S::sinodo@diocese-setubal.pt::4709f309-3fa9-49d1-858f-27efddeb5982" providerId="AD" clId="Web-{605B00BA-E331-A62C-208F-D5094A777ECB}" dt="2021-11-18T00:18:10.101" v="2026"/>
        <pc:sldMkLst>
          <pc:docMk/>
          <pc:sldMk cId="3632228056" sldId="273"/>
        </pc:sldMkLst>
      </pc:sldChg>
      <pc:sldChg chg="new del">
        <pc:chgData name="Sínodo | Diocese de Setúbal" userId="S::sinodo@diocese-setubal.pt::4709f309-3fa9-49d1-858f-27efddeb5982" providerId="AD" clId="Web-{605B00BA-E331-A62C-208F-D5094A777ECB}" dt="2021-11-18T00:47:21.379" v="2423"/>
        <pc:sldMkLst>
          <pc:docMk/>
          <pc:sldMk cId="355924771" sldId="274"/>
        </pc:sldMkLst>
      </pc:sldChg>
      <pc:sldChg chg="modSp add replId">
        <pc:chgData name="Sínodo | Diocese de Setúbal" userId="S::sinodo@diocese-setubal.pt::4709f309-3fa9-49d1-858f-27efddeb5982" providerId="AD" clId="Web-{605B00BA-E331-A62C-208F-D5094A777ECB}" dt="2021-11-18T00:35:34.307" v="2273" actId="20577"/>
        <pc:sldMkLst>
          <pc:docMk/>
          <pc:sldMk cId="1574815047" sldId="275"/>
        </pc:sldMkLst>
        <pc:spChg chg="mod">
          <ac:chgData name="Sínodo | Diocese de Setúbal" userId="S::sinodo@diocese-setubal.pt::4709f309-3fa9-49d1-858f-27efddeb5982" providerId="AD" clId="Web-{605B00BA-E331-A62C-208F-D5094A777ECB}" dt="2021-11-18T00:35:34.307" v="2273" actId="20577"/>
          <ac:spMkLst>
            <pc:docMk/>
            <pc:sldMk cId="1574815047" sldId="275"/>
            <ac:spMk id="3" creationId="{56E1CEB5-F71A-4FD6-91AE-EEEE0EEA3611}"/>
          </ac:spMkLst>
        </pc:spChg>
      </pc:sldChg>
      <pc:sldChg chg="modSp add replId">
        <pc:chgData name="Sínodo | Diocese de Setúbal" userId="S::sinodo@diocese-setubal.pt::4709f309-3fa9-49d1-858f-27efddeb5982" providerId="AD" clId="Web-{605B00BA-E331-A62C-208F-D5094A777ECB}" dt="2021-11-18T00:37:59.455" v="2294" actId="20577"/>
        <pc:sldMkLst>
          <pc:docMk/>
          <pc:sldMk cId="4255571349" sldId="276"/>
        </pc:sldMkLst>
        <pc:spChg chg="mod">
          <ac:chgData name="Sínodo | Diocese de Setúbal" userId="S::sinodo@diocese-setubal.pt::4709f309-3fa9-49d1-858f-27efddeb5982" providerId="AD" clId="Web-{605B00BA-E331-A62C-208F-D5094A777ECB}" dt="2021-11-18T00:37:59.455" v="2294" actId="20577"/>
          <ac:spMkLst>
            <pc:docMk/>
            <pc:sldMk cId="4255571349" sldId="276"/>
            <ac:spMk id="3" creationId="{56E1CEB5-F71A-4FD6-91AE-EEEE0EEA3611}"/>
          </ac:spMkLst>
        </pc:spChg>
      </pc:sldChg>
      <pc:sldChg chg="new del">
        <pc:chgData name="Sínodo | Diocese de Setúbal" userId="S::sinodo@diocese-setubal.pt::4709f309-3fa9-49d1-858f-27efddeb5982" providerId="AD" clId="Web-{605B00BA-E331-A62C-208F-D5094A777ECB}" dt="2021-11-18T00:38:07.987" v="2296"/>
        <pc:sldMkLst>
          <pc:docMk/>
          <pc:sldMk cId="201585370" sldId="277"/>
        </pc:sldMkLst>
      </pc:sldChg>
      <pc:sldChg chg="modSp new">
        <pc:chgData name="Sínodo | Diocese de Setúbal" userId="S::sinodo@diocese-setubal.pt::4709f309-3fa9-49d1-858f-27efddeb5982" providerId="AD" clId="Web-{605B00BA-E331-A62C-208F-D5094A777ECB}" dt="2021-11-18T00:47:05.784" v="2422" actId="20577"/>
        <pc:sldMkLst>
          <pc:docMk/>
          <pc:sldMk cId="3646494651" sldId="277"/>
        </pc:sldMkLst>
        <pc:spChg chg="mod">
          <ac:chgData name="Sínodo | Diocese de Setúbal" userId="S::sinodo@diocese-setubal.pt::4709f309-3fa9-49d1-858f-27efddeb5982" providerId="AD" clId="Web-{605B00BA-E331-A62C-208F-D5094A777ECB}" dt="2021-11-18T00:45:20.310" v="2403" actId="14100"/>
          <ac:spMkLst>
            <pc:docMk/>
            <pc:sldMk cId="3646494651" sldId="277"/>
            <ac:spMk id="2" creationId="{0D001D77-E6DB-4D81-8CD0-0B537B879180}"/>
          </ac:spMkLst>
        </pc:spChg>
        <pc:spChg chg="mod">
          <ac:chgData name="Sínodo | Diocese de Setúbal" userId="S::sinodo@diocese-setubal.pt::4709f309-3fa9-49d1-858f-27efddeb5982" providerId="AD" clId="Web-{605B00BA-E331-A62C-208F-D5094A777ECB}" dt="2021-11-18T00:47:05.784" v="2422" actId="20577"/>
          <ac:spMkLst>
            <pc:docMk/>
            <pc:sldMk cId="3646494651" sldId="277"/>
            <ac:spMk id="3" creationId="{ECC56541-CAA0-4D60-9814-A17466CBEF6E}"/>
          </ac:spMkLst>
        </pc:spChg>
      </pc:sldChg>
    </pc:docChg>
  </pc:docChgLst>
  <pc:docChgLst>
    <pc:chgData name="Sínodo | Diocese de Setúbal" userId="S::sinodo@diocese-setubal.pt::4709f309-3fa9-49d1-858f-27efddeb5982" providerId="AD" clId="Web-{2C508D22-8E35-18A9-6EAB-A62CCDA4CEDE}"/>
    <pc:docChg chg="addSld modSld sldOrd">
      <pc:chgData name="Sínodo | Diocese de Setúbal" userId="S::sinodo@diocese-setubal.pt::4709f309-3fa9-49d1-858f-27efddeb5982" providerId="AD" clId="Web-{2C508D22-8E35-18A9-6EAB-A62CCDA4CEDE}" dt="2021-12-04T11:56:14.507" v="592" actId="1076"/>
      <pc:docMkLst>
        <pc:docMk/>
      </pc:docMkLst>
      <pc:sldChg chg="modSp">
        <pc:chgData name="Sínodo | Diocese de Setúbal" userId="S::sinodo@diocese-setubal.pt::4709f309-3fa9-49d1-858f-27efddeb5982" providerId="AD" clId="Web-{2C508D22-8E35-18A9-6EAB-A62CCDA4CEDE}" dt="2021-12-04T11:22:51.434" v="10" actId="20577"/>
        <pc:sldMkLst>
          <pc:docMk/>
          <pc:sldMk cId="0" sldId="258"/>
        </pc:sldMkLst>
        <pc:spChg chg="mod">
          <ac:chgData name="Sínodo | Diocese de Setúbal" userId="S::sinodo@diocese-setubal.pt::4709f309-3fa9-49d1-858f-27efddeb5982" providerId="AD" clId="Web-{2C508D22-8E35-18A9-6EAB-A62CCDA4CEDE}" dt="2021-12-04T11:22:51.434" v="10" actId="20577"/>
          <ac:spMkLst>
            <pc:docMk/>
            <pc:sldMk cId="0" sldId="258"/>
            <ac:spMk id="80" creationId="{00000000-0000-0000-0000-000000000000}"/>
          </ac:spMkLst>
        </pc:spChg>
      </pc:sldChg>
      <pc:sldChg chg="modSp">
        <pc:chgData name="Sínodo | Diocese de Setúbal" userId="S::sinodo@diocese-setubal.pt::4709f309-3fa9-49d1-858f-27efddeb5982" providerId="AD" clId="Web-{2C508D22-8E35-18A9-6EAB-A62CCDA4CEDE}" dt="2021-12-04T11:27:20.372" v="107" actId="20577"/>
        <pc:sldMkLst>
          <pc:docMk/>
          <pc:sldMk cId="2817462752" sldId="281"/>
        </pc:sldMkLst>
        <pc:spChg chg="mod">
          <ac:chgData name="Sínodo | Diocese de Setúbal" userId="S::sinodo@diocese-setubal.pt::4709f309-3fa9-49d1-858f-27efddeb5982" providerId="AD" clId="Web-{2C508D22-8E35-18A9-6EAB-A62CCDA4CEDE}" dt="2021-12-04T11:27:20.372" v="107" actId="20577"/>
          <ac:spMkLst>
            <pc:docMk/>
            <pc:sldMk cId="2817462752" sldId="281"/>
            <ac:spMk id="80" creationId="{00000000-0000-0000-0000-000000000000}"/>
          </ac:spMkLst>
        </pc:spChg>
      </pc:sldChg>
      <pc:sldChg chg="modSp">
        <pc:chgData name="Sínodo | Diocese de Setúbal" userId="S::sinodo@diocese-setubal.pt::4709f309-3fa9-49d1-858f-27efddeb5982" providerId="AD" clId="Web-{2C508D22-8E35-18A9-6EAB-A62CCDA4CEDE}" dt="2021-12-04T11:26:55.839" v="90" actId="20577"/>
        <pc:sldMkLst>
          <pc:docMk/>
          <pc:sldMk cId="4084191278" sldId="305"/>
        </pc:sldMkLst>
        <pc:spChg chg="mod">
          <ac:chgData name="Sínodo | Diocese de Setúbal" userId="S::sinodo@diocese-setubal.pt::4709f309-3fa9-49d1-858f-27efddeb5982" providerId="AD" clId="Web-{2C508D22-8E35-18A9-6EAB-A62CCDA4CEDE}" dt="2021-12-04T11:26:55.839" v="90" actId="20577"/>
          <ac:spMkLst>
            <pc:docMk/>
            <pc:sldMk cId="4084191278" sldId="305"/>
            <ac:spMk id="3" creationId="{6C7092BA-A057-4AAC-8273-5C6E9C131927}"/>
          </ac:spMkLst>
        </pc:spChg>
      </pc:sldChg>
      <pc:sldChg chg="modSp ord">
        <pc:chgData name="Sínodo | Diocese de Setúbal" userId="S::sinodo@diocese-setubal.pt::4709f309-3fa9-49d1-858f-27efddeb5982" providerId="AD" clId="Web-{2C508D22-8E35-18A9-6EAB-A62CCDA4CEDE}" dt="2021-12-04T11:26:44.120" v="86"/>
        <pc:sldMkLst>
          <pc:docMk/>
          <pc:sldMk cId="2828596567" sldId="306"/>
        </pc:sldMkLst>
        <pc:spChg chg="mod">
          <ac:chgData name="Sínodo | Diocese de Setúbal" userId="S::sinodo@diocese-setubal.pt::4709f309-3fa9-49d1-858f-27efddeb5982" providerId="AD" clId="Web-{2C508D22-8E35-18A9-6EAB-A62CCDA4CEDE}" dt="2021-12-04T11:26:24.025" v="84" actId="20577"/>
          <ac:spMkLst>
            <pc:docMk/>
            <pc:sldMk cId="2828596567" sldId="306"/>
            <ac:spMk id="80" creationId="{00000000-0000-0000-0000-000000000000}"/>
          </ac:spMkLst>
        </pc:spChg>
      </pc:sldChg>
      <pc:sldChg chg="modSp add replId">
        <pc:chgData name="Sínodo | Diocese de Setúbal" userId="S::sinodo@diocese-setubal.pt::4709f309-3fa9-49d1-858f-27efddeb5982" providerId="AD" clId="Web-{2C508D22-8E35-18A9-6EAB-A62CCDA4CEDE}" dt="2021-12-04T11:56:14.507" v="592" actId="1076"/>
        <pc:sldMkLst>
          <pc:docMk/>
          <pc:sldMk cId="2803030346" sldId="307"/>
        </pc:sldMkLst>
        <pc:spChg chg="mod">
          <ac:chgData name="Sínodo | Diocese de Setúbal" userId="S::sinodo@diocese-setubal.pt::4709f309-3fa9-49d1-858f-27efddeb5982" providerId="AD" clId="Web-{2C508D22-8E35-18A9-6EAB-A62CCDA4CEDE}" dt="2021-12-04T11:33:49.208" v="229" actId="20577"/>
          <ac:spMkLst>
            <pc:docMk/>
            <pc:sldMk cId="2803030346" sldId="307"/>
            <ac:spMk id="79" creationId="{00000000-0000-0000-0000-000000000000}"/>
          </ac:spMkLst>
        </pc:spChg>
        <pc:spChg chg="mod">
          <ac:chgData name="Sínodo | Diocese de Setúbal" userId="S::sinodo@diocese-setubal.pt::4709f309-3fa9-49d1-858f-27efddeb5982" providerId="AD" clId="Web-{2C508D22-8E35-18A9-6EAB-A62CCDA4CEDE}" dt="2021-12-04T11:56:14.507" v="592" actId="1076"/>
          <ac:spMkLst>
            <pc:docMk/>
            <pc:sldMk cId="2803030346" sldId="307"/>
            <ac:spMk id="80" creationId="{00000000-0000-0000-0000-000000000000}"/>
          </ac:spMkLst>
        </pc:spChg>
      </pc:sldChg>
      <pc:sldChg chg="modSp add ord replId">
        <pc:chgData name="Sínodo | Diocese de Setúbal" userId="S::sinodo@diocese-setubal.pt::4709f309-3fa9-49d1-858f-27efddeb5982" providerId="AD" clId="Web-{2C508D22-8E35-18A9-6EAB-A62CCDA4CEDE}" dt="2021-12-04T11:53:02.714" v="554" actId="1076"/>
        <pc:sldMkLst>
          <pc:docMk/>
          <pc:sldMk cId="2962605731" sldId="308"/>
        </pc:sldMkLst>
        <pc:spChg chg="mod">
          <ac:chgData name="Sínodo | Diocese de Setúbal" userId="S::sinodo@diocese-setubal.pt::4709f309-3fa9-49d1-858f-27efddeb5982" providerId="AD" clId="Web-{2C508D22-8E35-18A9-6EAB-A62CCDA4CEDE}" dt="2021-12-04T11:33:31.347" v="220" actId="20577"/>
          <ac:spMkLst>
            <pc:docMk/>
            <pc:sldMk cId="2962605731" sldId="308"/>
            <ac:spMk id="79" creationId="{00000000-0000-0000-0000-000000000000}"/>
          </ac:spMkLst>
        </pc:spChg>
        <pc:spChg chg="mod">
          <ac:chgData name="Sínodo | Diocese de Setúbal" userId="S::sinodo@diocese-setubal.pt::4709f309-3fa9-49d1-858f-27efddeb5982" providerId="AD" clId="Web-{2C508D22-8E35-18A9-6EAB-A62CCDA4CEDE}" dt="2021-12-04T11:53:02.714" v="554" actId="1076"/>
          <ac:spMkLst>
            <pc:docMk/>
            <pc:sldMk cId="2962605731" sldId="308"/>
            <ac:spMk id="80" creationId="{00000000-0000-0000-0000-000000000000}"/>
          </ac:spMkLst>
        </pc:spChg>
      </pc:sldChg>
      <pc:sldChg chg="modSp add replId">
        <pc:chgData name="Sínodo | Diocese de Setúbal" userId="S::sinodo@diocese-setubal.pt::4709f309-3fa9-49d1-858f-27efddeb5982" providerId="AD" clId="Web-{2C508D22-8E35-18A9-6EAB-A62CCDA4CEDE}" dt="2021-12-04T11:53:52.702" v="566" actId="1076"/>
        <pc:sldMkLst>
          <pc:docMk/>
          <pc:sldMk cId="3014948421" sldId="309"/>
        </pc:sldMkLst>
        <pc:spChg chg="mod">
          <ac:chgData name="Sínodo | Diocese de Setúbal" userId="S::sinodo@diocese-setubal.pt::4709f309-3fa9-49d1-858f-27efddeb5982" providerId="AD" clId="Web-{2C508D22-8E35-18A9-6EAB-A62CCDA4CEDE}" dt="2021-12-04T11:34:04.365" v="231" actId="20577"/>
          <ac:spMkLst>
            <pc:docMk/>
            <pc:sldMk cId="3014948421" sldId="309"/>
            <ac:spMk id="79" creationId="{00000000-0000-0000-0000-000000000000}"/>
          </ac:spMkLst>
        </pc:spChg>
        <pc:spChg chg="mod">
          <ac:chgData name="Sínodo | Diocese de Setúbal" userId="S::sinodo@diocese-setubal.pt::4709f309-3fa9-49d1-858f-27efddeb5982" providerId="AD" clId="Web-{2C508D22-8E35-18A9-6EAB-A62CCDA4CEDE}" dt="2021-12-04T11:53:52.702" v="566" actId="1076"/>
          <ac:spMkLst>
            <pc:docMk/>
            <pc:sldMk cId="3014948421" sldId="309"/>
            <ac:spMk id="80" creationId="{00000000-0000-0000-0000-000000000000}"/>
          </ac:spMkLst>
        </pc:spChg>
      </pc:sldChg>
    </pc:docChg>
  </pc:docChgLst>
  <pc:docChgLst>
    <pc:chgData name="Sínodo | Diocese de Setúbal" userId="S::sinodo@diocese-setubal.pt::4709f309-3fa9-49d1-858f-27efddeb5982" providerId="AD" clId="Web-{1FDA6CA1-E002-6604-471C-5D41980F492D}"/>
    <pc:docChg chg="addSld modSld sldOrd">
      <pc:chgData name="Sínodo | Diocese de Setúbal" userId="S::sinodo@diocese-setubal.pt::4709f309-3fa9-49d1-858f-27efddeb5982" providerId="AD" clId="Web-{1FDA6CA1-E002-6604-471C-5D41980F492D}" dt="2021-11-18T16:08:20.966" v="321" actId="20577"/>
      <pc:docMkLst>
        <pc:docMk/>
      </pc:docMkLst>
      <pc:sldChg chg="modSp">
        <pc:chgData name="Sínodo | Diocese de Setúbal" userId="S::sinodo@diocese-setubal.pt::4709f309-3fa9-49d1-858f-27efddeb5982" providerId="AD" clId="Web-{1FDA6CA1-E002-6604-471C-5D41980F492D}" dt="2021-11-18T16:07:23.277" v="275" actId="1076"/>
        <pc:sldMkLst>
          <pc:docMk/>
          <pc:sldMk cId="0" sldId="258"/>
        </pc:sldMkLst>
        <pc:spChg chg="mod">
          <ac:chgData name="Sínodo | Diocese de Setúbal" userId="S::sinodo@diocese-setubal.pt::4709f309-3fa9-49d1-858f-27efddeb5982" providerId="AD" clId="Web-{1FDA6CA1-E002-6604-471C-5D41980F492D}" dt="2021-11-18T16:07:23.277" v="275" actId="1076"/>
          <ac:spMkLst>
            <pc:docMk/>
            <pc:sldMk cId="0" sldId="258"/>
            <ac:spMk id="80" creationId="{00000000-0000-0000-0000-000000000000}"/>
          </ac:spMkLst>
        </pc:spChg>
      </pc:sldChg>
      <pc:sldChg chg="modSp">
        <pc:chgData name="Sínodo | Diocese de Setúbal" userId="S::sinodo@diocese-setubal.pt::4709f309-3fa9-49d1-858f-27efddeb5982" providerId="AD" clId="Web-{1FDA6CA1-E002-6604-471C-5D41980F492D}" dt="2021-11-17T15:13:07.433" v="35" actId="20577"/>
        <pc:sldMkLst>
          <pc:docMk/>
          <pc:sldMk cId="0" sldId="261"/>
        </pc:sldMkLst>
        <pc:spChg chg="mod">
          <ac:chgData name="Sínodo | Diocese de Setúbal" userId="S::sinodo@diocese-setubal.pt::4709f309-3fa9-49d1-858f-27efddeb5982" providerId="AD" clId="Web-{1FDA6CA1-E002-6604-471C-5D41980F492D}" dt="2021-11-17T15:13:07.433" v="35" actId="20577"/>
          <ac:spMkLst>
            <pc:docMk/>
            <pc:sldMk cId="0" sldId="261"/>
            <ac:spMk id="98" creationId="{00000000-0000-0000-0000-000000000000}"/>
          </ac:spMkLst>
        </pc:spChg>
      </pc:sldChg>
      <pc:sldChg chg="addSp delSp modSp">
        <pc:chgData name="Sínodo | Diocese de Setúbal" userId="S::sinodo@diocese-setubal.pt::4709f309-3fa9-49d1-858f-27efddeb5982" providerId="AD" clId="Web-{1FDA6CA1-E002-6604-471C-5D41980F492D}" dt="2021-11-18T15:50:44.983" v="177" actId="20577"/>
        <pc:sldMkLst>
          <pc:docMk/>
          <pc:sldMk cId="0" sldId="262"/>
        </pc:sldMkLst>
        <pc:spChg chg="add mod">
          <ac:chgData name="Sínodo | Diocese de Setúbal" userId="S::sinodo@diocese-setubal.pt::4709f309-3fa9-49d1-858f-27efddeb5982" providerId="AD" clId="Web-{1FDA6CA1-E002-6604-471C-5D41980F492D}" dt="2021-11-18T15:50:44.983" v="177" actId="20577"/>
          <ac:spMkLst>
            <pc:docMk/>
            <pc:sldMk cId="0" sldId="262"/>
            <ac:spMk id="2" creationId="{D3421368-78F4-446C-A8AA-4763579C236F}"/>
          </ac:spMkLst>
        </pc:spChg>
        <pc:spChg chg="add del">
          <ac:chgData name="Sínodo | Diocese de Setúbal" userId="S::sinodo@diocese-setubal.pt::4709f309-3fa9-49d1-858f-27efddeb5982" providerId="AD" clId="Web-{1FDA6CA1-E002-6604-471C-5D41980F492D}" dt="2021-11-18T15:48:35.104" v="146"/>
          <ac:spMkLst>
            <pc:docMk/>
            <pc:sldMk cId="0" sldId="262"/>
            <ac:spMk id="5" creationId="{5C4BFF91-23D2-48D1-BE3C-46C1F14C572C}"/>
          </ac:spMkLst>
        </pc:spChg>
        <pc:spChg chg="mod">
          <ac:chgData name="Sínodo | Diocese de Setúbal" userId="S::sinodo@diocese-setubal.pt::4709f309-3fa9-49d1-858f-27efddeb5982" providerId="AD" clId="Web-{1FDA6CA1-E002-6604-471C-5D41980F492D}" dt="2021-11-18T15:49:09.590" v="155" actId="1076"/>
          <ac:spMkLst>
            <pc:docMk/>
            <pc:sldMk cId="0" sldId="262"/>
            <ac:spMk id="104" creationId="{00000000-0000-0000-0000-000000000000}"/>
          </ac:spMkLst>
        </pc:spChg>
      </pc:sldChg>
      <pc:sldChg chg="modSp">
        <pc:chgData name="Sínodo | Diocese de Setúbal" userId="S::sinodo@diocese-setubal.pt::4709f309-3fa9-49d1-858f-27efddeb5982" providerId="AD" clId="Web-{1FDA6CA1-E002-6604-471C-5D41980F492D}" dt="2021-11-18T15:45:25.693" v="112" actId="20577"/>
        <pc:sldMkLst>
          <pc:docMk/>
          <pc:sldMk cId="1727728643" sldId="273"/>
        </pc:sldMkLst>
        <pc:spChg chg="mod">
          <ac:chgData name="Sínodo | Diocese de Setúbal" userId="S::sinodo@diocese-setubal.pt::4709f309-3fa9-49d1-858f-27efddeb5982" providerId="AD" clId="Web-{1FDA6CA1-E002-6604-471C-5D41980F492D}" dt="2021-11-18T15:45:25.693" v="112" actId="20577"/>
          <ac:spMkLst>
            <pc:docMk/>
            <pc:sldMk cId="1727728643" sldId="273"/>
            <ac:spMk id="3" creationId="{56E1CEB5-F71A-4FD6-91AE-EEEE0EEA3611}"/>
          </ac:spMkLst>
        </pc:spChg>
      </pc:sldChg>
      <pc:sldChg chg="addSp delSp modSp add replId">
        <pc:chgData name="Sínodo | Diocese de Setúbal" userId="S::sinodo@diocese-setubal.pt::4709f309-3fa9-49d1-858f-27efddeb5982" providerId="AD" clId="Web-{1FDA6CA1-E002-6604-471C-5D41980F492D}" dt="2021-11-18T15:52:57.456" v="203" actId="20577"/>
        <pc:sldMkLst>
          <pc:docMk/>
          <pc:sldMk cId="2468107516" sldId="278"/>
        </pc:sldMkLst>
        <pc:spChg chg="del">
          <ac:chgData name="Sínodo | Diocese de Setúbal" userId="S::sinodo@diocese-setubal.pt::4709f309-3fa9-49d1-858f-27efddeb5982" providerId="AD" clId="Web-{1FDA6CA1-E002-6604-471C-5D41980F492D}" dt="2021-11-18T15:51:00.140" v="179"/>
          <ac:spMkLst>
            <pc:docMk/>
            <pc:sldMk cId="2468107516" sldId="278"/>
            <ac:spMk id="2" creationId="{D3421368-78F4-446C-A8AA-4763579C236F}"/>
          </ac:spMkLst>
        </pc:spChg>
        <pc:spChg chg="add mod">
          <ac:chgData name="Sínodo | Diocese de Setúbal" userId="S::sinodo@diocese-setubal.pt::4709f309-3fa9-49d1-858f-27efddeb5982" providerId="AD" clId="Web-{1FDA6CA1-E002-6604-471C-5D41980F492D}" dt="2021-11-18T15:52:57.456" v="203" actId="20577"/>
          <ac:spMkLst>
            <pc:docMk/>
            <pc:sldMk cId="2468107516" sldId="278"/>
            <ac:spMk id="4" creationId="{7EAC92AC-FE0D-4F68-835D-5CCBF4BC33A4}"/>
          </ac:spMkLst>
        </pc:spChg>
        <pc:spChg chg="del">
          <ac:chgData name="Sínodo | Diocese de Setúbal" userId="S::sinodo@diocese-setubal.pt::4709f309-3fa9-49d1-858f-27efddeb5982" providerId="AD" clId="Web-{1FDA6CA1-E002-6604-471C-5D41980F492D}" dt="2021-11-18T15:51:17.156" v="180"/>
          <ac:spMkLst>
            <pc:docMk/>
            <pc:sldMk cId="2468107516" sldId="278"/>
            <ac:spMk id="104" creationId="{00000000-0000-0000-0000-000000000000}"/>
          </ac:spMkLst>
        </pc:spChg>
        <pc:picChg chg="add del mod">
          <ac:chgData name="Sínodo | Diocese de Setúbal" userId="S::sinodo@diocese-setubal.pt::4709f309-3fa9-49d1-858f-27efddeb5982" providerId="AD" clId="Web-{1FDA6CA1-E002-6604-471C-5D41980F492D}" dt="2021-11-18T15:51:26.672" v="182"/>
          <ac:picMkLst>
            <pc:docMk/>
            <pc:sldMk cId="2468107516" sldId="278"/>
            <ac:picMk id="5" creationId="{5A6010B9-6260-46D9-91CE-589929AEB12D}"/>
          </ac:picMkLst>
        </pc:picChg>
        <pc:picChg chg="add del mod">
          <ac:chgData name="Sínodo | Diocese de Setúbal" userId="S::sinodo@diocese-setubal.pt::4709f309-3fa9-49d1-858f-27efddeb5982" providerId="AD" clId="Web-{1FDA6CA1-E002-6604-471C-5D41980F492D}" dt="2021-11-18T15:51:49.829" v="187"/>
          <ac:picMkLst>
            <pc:docMk/>
            <pc:sldMk cId="2468107516" sldId="278"/>
            <ac:picMk id="6" creationId="{B3DCA0FC-983A-4243-93E0-6273E07E827F}"/>
          </ac:picMkLst>
        </pc:picChg>
        <pc:picChg chg="add del mod">
          <ac:chgData name="Sínodo | Diocese de Setúbal" userId="S::sinodo@diocese-setubal.pt::4709f309-3fa9-49d1-858f-27efddeb5982" providerId="AD" clId="Web-{1FDA6CA1-E002-6604-471C-5D41980F492D}" dt="2021-11-18T15:51:47.407" v="186"/>
          <ac:picMkLst>
            <pc:docMk/>
            <pc:sldMk cId="2468107516" sldId="278"/>
            <ac:picMk id="7" creationId="{24B76F46-A7D5-4C8B-A293-833DA7B23E8E}"/>
          </ac:picMkLst>
        </pc:picChg>
      </pc:sldChg>
      <pc:sldChg chg="add ord replId">
        <pc:chgData name="Sínodo | Diocese de Setúbal" userId="S::sinodo@diocese-setubal.pt::4709f309-3fa9-49d1-858f-27efddeb5982" providerId="AD" clId="Web-{1FDA6CA1-E002-6604-471C-5D41980F492D}" dt="2021-11-18T15:53:10.956" v="205"/>
        <pc:sldMkLst>
          <pc:docMk/>
          <pc:sldMk cId="1172833025" sldId="279"/>
        </pc:sldMkLst>
      </pc:sldChg>
      <pc:sldChg chg="modSp add replId">
        <pc:chgData name="Sínodo | Diocese de Setúbal" userId="S::sinodo@diocese-setubal.pt::4709f309-3fa9-49d1-858f-27efddeb5982" providerId="AD" clId="Web-{1FDA6CA1-E002-6604-471C-5D41980F492D}" dt="2021-11-18T16:04:27.116" v="255" actId="20577"/>
        <pc:sldMkLst>
          <pc:docMk/>
          <pc:sldMk cId="2511732625" sldId="280"/>
        </pc:sldMkLst>
        <pc:spChg chg="mod">
          <ac:chgData name="Sínodo | Diocese de Setúbal" userId="S::sinodo@diocese-setubal.pt::4709f309-3fa9-49d1-858f-27efddeb5982" providerId="AD" clId="Web-{1FDA6CA1-E002-6604-471C-5D41980F492D}" dt="2021-11-18T16:04:27.116" v="255" actId="20577"/>
          <ac:spMkLst>
            <pc:docMk/>
            <pc:sldMk cId="2511732625" sldId="280"/>
            <ac:spMk id="80" creationId="{00000000-0000-0000-0000-000000000000}"/>
          </ac:spMkLst>
        </pc:spChg>
      </pc:sldChg>
      <pc:sldChg chg="modSp add replId">
        <pc:chgData name="Sínodo | Diocese de Setúbal" userId="S::sinodo@diocese-setubal.pt::4709f309-3fa9-49d1-858f-27efddeb5982" providerId="AD" clId="Web-{1FDA6CA1-E002-6604-471C-5D41980F492D}" dt="2021-11-18T16:08:20.966" v="321" actId="20577"/>
        <pc:sldMkLst>
          <pc:docMk/>
          <pc:sldMk cId="2817462752" sldId="281"/>
        </pc:sldMkLst>
        <pc:spChg chg="mod">
          <ac:chgData name="Sínodo | Diocese de Setúbal" userId="S::sinodo@diocese-setubal.pt::4709f309-3fa9-49d1-858f-27efddeb5982" providerId="AD" clId="Web-{1FDA6CA1-E002-6604-471C-5D41980F492D}" dt="2021-11-18T16:08:20.966" v="321" actId="20577"/>
          <ac:spMkLst>
            <pc:docMk/>
            <pc:sldMk cId="2817462752" sldId="281"/>
            <ac:spMk id="80" creationId="{00000000-0000-0000-0000-000000000000}"/>
          </ac:spMkLst>
        </pc:spChg>
      </pc:sldChg>
    </pc:docChg>
  </pc:docChgLst>
  <pc:docChgLst>
    <pc:chgData clId="Web-{1FDA6CA1-E002-6604-471C-5D41980F492D}"/>
    <pc:docChg chg="modSld">
      <pc:chgData name="" userId="" providerId="" clId="Web-{1FDA6CA1-E002-6604-471C-5D41980F492D}" dt="2021-11-18T15:38:11.305" v="1" actId="20577"/>
      <pc:docMkLst>
        <pc:docMk/>
      </pc:docMkLst>
      <pc:sldChg chg="modSp">
        <pc:chgData name="" userId="" providerId="" clId="Web-{1FDA6CA1-E002-6604-471C-5D41980F492D}" dt="2021-11-18T15:38:11.305" v="1" actId="20577"/>
        <pc:sldMkLst>
          <pc:docMk/>
          <pc:sldMk cId="0" sldId="262"/>
        </pc:sldMkLst>
        <pc:spChg chg="mod">
          <ac:chgData name="" userId="" providerId="" clId="Web-{1FDA6CA1-E002-6604-471C-5D41980F492D}" dt="2021-11-18T15:38:11.305" v="1" actId="20577"/>
          <ac:spMkLst>
            <pc:docMk/>
            <pc:sldMk cId="0" sldId="262"/>
            <ac:spMk id="104" creationId="{00000000-0000-0000-0000-000000000000}"/>
          </ac:spMkLst>
        </pc:spChg>
      </pc:sldChg>
    </pc:docChg>
  </pc:docChgLst>
  <pc:docChgLst>
    <pc:chgData name="Sínodo | Diocese de Setúbal" userId="S::sinodo@diocese-setubal.pt::4709f309-3fa9-49d1-858f-27efddeb5982" providerId="AD" clId="Web-{3AF0096B-9080-9C31-A98B-7E0821A9525C}"/>
    <pc:docChg chg="addSld delSld modSld sldOrd">
      <pc:chgData name="Sínodo | Diocese de Setúbal" userId="S::sinodo@diocese-setubal.pt::4709f309-3fa9-49d1-858f-27efddeb5982" providerId="AD" clId="Web-{3AF0096B-9080-9C31-A98B-7E0821A9525C}" dt="2021-11-23T01:53:20.074" v="1477"/>
      <pc:docMkLst>
        <pc:docMk/>
      </pc:docMkLst>
      <pc:sldChg chg="modSp">
        <pc:chgData name="Sínodo | Diocese de Setúbal" userId="S::sinodo@diocese-setubal.pt::4709f309-3fa9-49d1-858f-27efddeb5982" providerId="AD" clId="Web-{3AF0096B-9080-9C31-A98B-7E0821A9525C}" dt="2021-11-23T01:44:14.278" v="1411" actId="20577"/>
        <pc:sldMkLst>
          <pc:docMk/>
          <pc:sldMk cId="0" sldId="257"/>
        </pc:sldMkLst>
        <pc:spChg chg="mod">
          <ac:chgData name="Sínodo | Diocese de Setúbal" userId="S::sinodo@diocese-setubal.pt::4709f309-3fa9-49d1-858f-27efddeb5982" providerId="AD" clId="Web-{3AF0096B-9080-9C31-A98B-7E0821A9525C}" dt="2021-11-23T01:44:14.278" v="1411" actId="20577"/>
          <ac:spMkLst>
            <pc:docMk/>
            <pc:sldMk cId="0" sldId="257"/>
            <ac:spMk id="74" creationId="{00000000-0000-0000-0000-000000000000}"/>
          </ac:spMkLst>
        </pc:spChg>
      </pc:sldChg>
      <pc:sldChg chg="addSp delSp modSp">
        <pc:chgData name="Sínodo | Diocese de Setúbal" userId="S::sinodo@diocese-setubal.pt::4709f309-3fa9-49d1-858f-27efddeb5982" providerId="AD" clId="Web-{3AF0096B-9080-9C31-A98B-7E0821A9525C}" dt="2021-11-23T01:53:20.074" v="1477"/>
        <pc:sldMkLst>
          <pc:docMk/>
          <pc:sldMk cId="0" sldId="258"/>
        </pc:sldMkLst>
        <pc:spChg chg="add del">
          <ac:chgData name="Sínodo | Diocese de Setúbal" userId="S::sinodo@diocese-setubal.pt::4709f309-3fa9-49d1-858f-27efddeb5982" providerId="AD" clId="Web-{3AF0096B-9080-9C31-A98B-7E0821A9525C}" dt="2021-11-23T01:53:20.074" v="1477"/>
          <ac:spMkLst>
            <pc:docMk/>
            <pc:sldMk cId="0" sldId="258"/>
            <ac:spMk id="3" creationId="{75D14BD9-0C03-46E3-A7C8-9ACAA903D9C4}"/>
          </ac:spMkLst>
        </pc:spChg>
        <pc:spChg chg="mod">
          <ac:chgData name="Sínodo | Diocese de Setúbal" userId="S::sinodo@diocese-setubal.pt::4709f309-3fa9-49d1-858f-27efddeb5982" providerId="AD" clId="Web-{3AF0096B-9080-9C31-A98B-7E0821A9525C}" dt="2021-11-22T23:46:52.840" v="3" actId="14100"/>
          <ac:spMkLst>
            <pc:docMk/>
            <pc:sldMk cId="0" sldId="258"/>
            <ac:spMk id="80" creationId="{00000000-0000-0000-0000-000000000000}"/>
          </ac:spMkLst>
        </pc:spChg>
        <pc:picChg chg="add">
          <ac:chgData name="Sínodo | Diocese de Setúbal" userId="S::sinodo@diocese-setubal.pt::4709f309-3fa9-49d1-858f-27efddeb5982" providerId="AD" clId="Web-{3AF0096B-9080-9C31-A98B-7E0821A9525C}" dt="2021-11-23T01:53:11.901" v="1475"/>
          <ac:picMkLst>
            <pc:docMk/>
            <pc:sldMk cId="0" sldId="258"/>
            <ac:picMk id="2" creationId="{2376F332-1725-4AEB-B870-45F01BD40037}"/>
          </ac:picMkLst>
        </pc:picChg>
      </pc:sldChg>
      <pc:sldChg chg="modSp">
        <pc:chgData name="Sínodo | Diocese de Setúbal" userId="S::sinodo@diocese-setubal.pt::4709f309-3fa9-49d1-858f-27efddeb5982" providerId="AD" clId="Web-{3AF0096B-9080-9C31-A98B-7E0821A9525C}" dt="2021-11-22T23:52:16.721" v="90" actId="14100"/>
        <pc:sldMkLst>
          <pc:docMk/>
          <pc:sldMk cId="0" sldId="259"/>
        </pc:sldMkLst>
        <pc:spChg chg="mod">
          <ac:chgData name="Sínodo | Diocese de Setúbal" userId="S::sinodo@diocese-setubal.pt::4709f309-3fa9-49d1-858f-27efddeb5982" providerId="AD" clId="Web-{3AF0096B-9080-9C31-A98B-7E0821A9525C}" dt="2021-11-22T23:52:16.721" v="90" actId="14100"/>
          <ac:spMkLst>
            <pc:docMk/>
            <pc:sldMk cId="0" sldId="259"/>
            <ac:spMk id="86" creationId="{00000000-0000-0000-0000-000000000000}"/>
          </ac:spMkLst>
        </pc:spChg>
      </pc:sldChg>
      <pc:sldChg chg="addSp modSp">
        <pc:chgData name="Sínodo | Diocese de Setúbal" userId="S::sinodo@diocese-setubal.pt::4709f309-3fa9-49d1-858f-27efddeb5982" providerId="AD" clId="Web-{3AF0096B-9080-9C31-A98B-7E0821A9525C}" dt="2021-11-23T01:52:35.368" v="1469"/>
        <pc:sldMkLst>
          <pc:docMk/>
          <pc:sldMk cId="0" sldId="262"/>
        </pc:sldMkLst>
        <pc:spChg chg="mod">
          <ac:chgData name="Sínodo | Diocese de Setúbal" userId="S::sinodo@diocese-setubal.pt::4709f309-3fa9-49d1-858f-27efddeb5982" providerId="AD" clId="Web-{3AF0096B-9080-9C31-A98B-7E0821A9525C}" dt="2021-11-23T01:52:32.524" v="1468" actId="1076"/>
          <ac:spMkLst>
            <pc:docMk/>
            <pc:sldMk cId="0" sldId="262"/>
            <ac:spMk id="2" creationId="{D3421368-78F4-446C-A8AA-4763579C236F}"/>
          </ac:spMkLst>
        </pc:spChg>
        <pc:spChg chg="mod">
          <ac:chgData name="Sínodo | Diocese de Setúbal" userId="S::sinodo@diocese-setubal.pt::4709f309-3fa9-49d1-858f-27efddeb5982" providerId="AD" clId="Web-{3AF0096B-9080-9C31-A98B-7E0821A9525C}" dt="2021-11-23T00:11:58.956" v="304" actId="1076"/>
          <ac:spMkLst>
            <pc:docMk/>
            <pc:sldMk cId="0" sldId="262"/>
            <ac:spMk id="103" creationId="{00000000-0000-0000-0000-000000000000}"/>
          </ac:spMkLst>
        </pc:spChg>
        <pc:picChg chg="add">
          <ac:chgData name="Sínodo | Diocese de Setúbal" userId="S::sinodo@diocese-setubal.pt::4709f309-3fa9-49d1-858f-27efddeb5982" providerId="AD" clId="Web-{3AF0096B-9080-9C31-A98B-7E0821A9525C}" dt="2021-11-23T01:52:35.368" v="1469"/>
          <ac:picMkLst>
            <pc:docMk/>
            <pc:sldMk cId="0" sldId="262"/>
            <ac:picMk id="3" creationId="{81EA0D8B-2C03-4AEF-9DAF-D75188C1F55A}"/>
          </ac:picMkLst>
        </pc:picChg>
      </pc:sldChg>
      <pc:sldChg chg="addSp modSp">
        <pc:chgData name="Sínodo | Diocese de Setúbal" userId="S::sinodo@diocese-setubal.pt::4709f309-3fa9-49d1-858f-27efddeb5982" providerId="AD" clId="Web-{3AF0096B-9080-9C31-A98B-7E0821A9525C}" dt="2021-11-23T01:49:32.483" v="1437" actId="1076"/>
        <pc:sldMkLst>
          <pc:docMk/>
          <pc:sldMk cId="1673223540" sldId="264"/>
        </pc:sldMkLst>
        <pc:picChg chg="add mod">
          <ac:chgData name="Sínodo | Diocese de Setúbal" userId="S::sinodo@diocese-setubal.pt::4709f309-3fa9-49d1-858f-27efddeb5982" providerId="AD" clId="Web-{3AF0096B-9080-9C31-A98B-7E0821A9525C}" dt="2021-11-23T01:49:32.483" v="1437" actId="1076"/>
          <ac:picMkLst>
            <pc:docMk/>
            <pc:sldMk cId="1673223540" sldId="264"/>
            <ac:picMk id="4" creationId="{7019ADC8-4B40-48E7-BD7D-704930F1BCEB}"/>
          </ac:picMkLst>
        </pc:picChg>
      </pc:sldChg>
      <pc:sldChg chg="modSp">
        <pc:chgData name="Sínodo | Diocese de Setúbal" userId="S::sinodo@diocese-setubal.pt::4709f309-3fa9-49d1-858f-27efddeb5982" providerId="AD" clId="Web-{3AF0096B-9080-9C31-A98B-7E0821A9525C}" dt="2021-11-22T23:56:09.985" v="117" actId="20577"/>
        <pc:sldMkLst>
          <pc:docMk/>
          <pc:sldMk cId="3814792468" sldId="265"/>
        </pc:sldMkLst>
        <pc:spChg chg="mod">
          <ac:chgData name="Sínodo | Diocese de Setúbal" userId="S::sinodo@diocese-setubal.pt::4709f309-3fa9-49d1-858f-27efddeb5982" providerId="AD" clId="Web-{3AF0096B-9080-9C31-A98B-7E0821A9525C}" dt="2021-11-22T23:56:09.985" v="117" actId="20577"/>
          <ac:spMkLst>
            <pc:docMk/>
            <pc:sldMk cId="3814792468" sldId="265"/>
            <ac:spMk id="3" creationId="{558B0F8D-EABC-40FE-AFCC-87F9EB1FA354}"/>
          </ac:spMkLst>
        </pc:spChg>
      </pc:sldChg>
      <pc:sldChg chg="modSp">
        <pc:chgData name="Sínodo | Diocese de Setúbal" userId="S::sinodo@diocese-setubal.pt::4709f309-3fa9-49d1-858f-27efddeb5982" providerId="AD" clId="Web-{3AF0096B-9080-9C31-A98B-7E0821A9525C}" dt="2021-11-22T23:55:47.124" v="116" actId="1076"/>
        <pc:sldMkLst>
          <pc:docMk/>
          <pc:sldMk cId="395332893" sldId="266"/>
        </pc:sldMkLst>
        <pc:spChg chg="mod">
          <ac:chgData name="Sínodo | Diocese de Setúbal" userId="S::sinodo@diocese-setubal.pt::4709f309-3fa9-49d1-858f-27efddeb5982" providerId="AD" clId="Web-{3AF0096B-9080-9C31-A98B-7E0821A9525C}" dt="2021-11-22T23:55:47.124" v="116" actId="1076"/>
          <ac:spMkLst>
            <pc:docMk/>
            <pc:sldMk cId="395332893" sldId="266"/>
            <ac:spMk id="2" creationId="{14BE7B10-248B-40E0-8E58-17DBF25D8302}"/>
          </ac:spMkLst>
        </pc:spChg>
        <pc:spChg chg="mod">
          <ac:chgData name="Sínodo | Diocese de Setúbal" userId="S::sinodo@diocese-setubal.pt::4709f309-3fa9-49d1-858f-27efddeb5982" providerId="AD" clId="Web-{3AF0096B-9080-9C31-A98B-7E0821A9525C}" dt="2021-11-22T23:54:08.931" v="105" actId="20577"/>
          <ac:spMkLst>
            <pc:docMk/>
            <pc:sldMk cId="395332893" sldId="266"/>
            <ac:spMk id="10" creationId="{AC2B00FF-F852-4703-9963-95FC4A573942}"/>
          </ac:spMkLst>
        </pc:spChg>
        <pc:spChg chg="mod">
          <ac:chgData name="Sínodo | Diocese de Setúbal" userId="S::sinodo@diocese-setubal.pt::4709f309-3fa9-49d1-858f-27efddeb5982" providerId="AD" clId="Web-{3AF0096B-9080-9C31-A98B-7E0821A9525C}" dt="2021-11-22T23:53:47.398" v="103" actId="20577"/>
          <ac:spMkLst>
            <pc:docMk/>
            <pc:sldMk cId="395332893" sldId="266"/>
            <ac:spMk id="11" creationId="{9CC2FB05-7688-4554-B594-EF5811CB3F6B}"/>
          </ac:spMkLst>
        </pc:spChg>
        <pc:spChg chg="mod">
          <ac:chgData name="Sínodo | Diocese de Setúbal" userId="S::sinodo@diocese-setubal.pt::4709f309-3fa9-49d1-858f-27efddeb5982" providerId="AD" clId="Web-{3AF0096B-9080-9C31-A98B-7E0821A9525C}" dt="2021-11-22T23:55:16.216" v="111"/>
          <ac:spMkLst>
            <pc:docMk/>
            <pc:sldMk cId="395332893" sldId="266"/>
            <ac:spMk id="12" creationId="{1C07370A-9E44-4722-8AF0-43D44CE1E0A7}"/>
          </ac:spMkLst>
        </pc:spChg>
        <pc:spChg chg="mod">
          <ac:chgData name="Sínodo | Diocese de Setúbal" userId="S::sinodo@diocese-setubal.pt::4709f309-3fa9-49d1-858f-27efddeb5982" providerId="AD" clId="Web-{3AF0096B-9080-9C31-A98B-7E0821A9525C}" dt="2021-11-22T23:55:23.388" v="112"/>
          <ac:spMkLst>
            <pc:docMk/>
            <pc:sldMk cId="395332893" sldId="266"/>
            <ac:spMk id="14" creationId="{7C074507-A19F-48F9-A735-EDE95355A5DA}"/>
          </ac:spMkLst>
        </pc:spChg>
        <pc:spChg chg="mod">
          <ac:chgData name="Sínodo | Diocese de Setúbal" userId="S::sinodo@diocese-setubal.pt::4709f309-3fa9-49d1-858f-27efddeb5982" providerId="AD" clId="Web-{3AF0096B-9080-9C31-A98B-7E0821A9525C}" dt="2021-11-22T23:55:31.139" v="113"/>
          <ac:spMkLst>
            <pc:docMk/>
            <pc:sldMk cId="395332893" sldId="266"/>
            <ac:spMk id="16" creationId="{C14C791E-EAC2-4198-9399-BD88DD286035}"/>
          </ac:spMkLst>
        </pc:spChg>
        <pc:spChg chg="mod">
          <ac:chgData name="Sínodo | Diocese de Setúbal" userId="S::sinodo@diocese-setubal.pt::4709f309-3fa9-49d1-858f-27efddeb5982" providerId="AD" clId="Web-{3AF0096B-9080-9C31-A98B-7E0821A9525C}" dt="2021-11-22T23:54:55.590" v="107" actId="1076"/>
          <ac:spMkLst>
            <pc:docMk/>
            <pc:sldMk cId="395332893" sldId="266"/>
            <ac:spMk id="17" creationId="{2D6EB0BF-54BD-4913-8CC7-09855C05A238}"/>
          </ac:spMkLst>
        </pc:spChg>
        <pc:spChg chg="mod">
          <ac:chgData name="Sínodo | Diocese de Setúbal" userId="S::sinodo@diocese-setubal.pt::4709f309-3fa9-49d1-858f-27efddeb5982" providerId="AD" clId="Web-{3AF0096B-9080-9C31-A98B-7E0821A9525C}" dt="2021-11-22T23:55:38.249" v="114"/>
          <ac:spMkLst>
            <pc:docMk/>
            <pc:sldMk cId="395332893" sldId="266"/>
            <ac:spMk id="19" creationId="{99FE816E-342D-44D8-AE5C-8920CCBB8D7E}"/>
          </ac:spMkLst>
        </pc:spChg>
      </pc:sldChg>
      <pc:sldChg chg="addSp">
        <pc:chgData name="Sínodo | Diocese de Setúbal" userId="S::sinodo@diocese-setubal.pt::4709f309-3fa9-49d1-858f-27efddeb5982" providerId="AD" clId="Web-{3AF0096B-9080-9C31-A98B-7E0821A9525C}" dt="2021-11-23T01:52:58.041" v="1473"/>
        <pc:sldMkLst>
          <pc:docMk/>
          <pc:sldMk cId="2504665295" sldId="267"/>
        </pc:sldMkLst>
        <pc:picChg chg="add">
          <ac:chgData name="Sínodo | Diocese de Setúbal" userId="S::sinodo@diocese-setubal.pt::4709f309-3fa9-49d1-858f-27efddeb5982" providerId="AD" clId="Web-{3AF0096B-9080-9C31-A98B-7E0821A9525C}" dt="2021-11-23T01:52:58.041" v="1473"/>
          <ac:picMkLst>
            <pc:docMk/>
            <pc:sldMk cId="2504665295" sldId="267"/>
            <ac:picMk id="6" creationId="{B826AAE3-5D61-4669-A520-0F0BCE2591B3}"/>
          </ac:picMkLst>
        </pc:picChg>
      </pc:sldChg>
      <pc:sldChg chg="modSp">
        <pc:chgData name="Sínodo | Diocese de Setúbal" userId="S::sinodo@diocese-setubal.pt::4709f309-3fa9-49d1-858f-27efddeb5982" providerId="AD" clId="Web-{3AF0096B-9080-9C31-A98B-7E0821A9525C}" dt="2021-11-23T00:00:59.919" v="134" actId="20577"/>
        <pc:sldMkLst>
          <pc:docMk/>
          <pc:sldMk cId="1442735573" sldId="268"/>
        </pc:sldMkLst>
        <pc:spChg chg="mod">
          <ac:chgData name="Sínodo | Diocese de Setúbal" userId="S::sinodo@diocese-setubal.pt::4709f309-3fa9-49d1-858f-27efddeb5982" providerId="AD" clId="Web-{3AF0096B-9080-9C31-A98B-7E0821A9525C}" dt="2021-11-23T00:00:59.919" v="134" actId="20577"/>
          <ac:spMkLst>
            <pc:docMk/>
            <pc:sldMk cId="1442735573" sldId="268"/>
            <ac:spMk id="3" creationId="{D6E7F9D1-F330-4671-BB43-7305C9E1D793}"/>
          </ac:spMkLst>
        </pc:spChg>
      </pc:sldChg>
      <pc:sldChg chg="modSp">
        <pc:chgData name="Sínodo | Diocese de Setúbal" userId="S::sinodo@diocese-setubal.pt::4709f309-3fa9-49d1-858f-27efddeb5982" providerId="AD" clId="Web-{3AF0096B-9080-9C31-A98B-7E0821A9525C}" dt="2021-11-23T01:44:47.623" v="1413" actId="20577"/>
        <pc:sldMkLst>
          <pc:docMk/>
          <pc:sldMk cId="3320288144" sldId="270"/>
        </pc:sldMkLst>
        <pc:spChg chg="mod">
          <ac:chgData name="Sínodo | Diocese de Setúbal" userId="S::sinodo@diocese-setubal.pt::4709f309-3fa9-49d1-858f-27efddeb5982" providerId="AD" clId="Web-{3AF0096B-9080-9C31-A98B-7E0821A9525C}" dt="2021-11-23T00:01:18.514" v="135" actId="14100"/>
          <ac:spMkLst>
            <pc:docMk/>
            <pc:sldMk cId="3320288144" sldId="270"/>
            <ac:spMk id="3" creationId="{CAD42B9C-77E9-4CAB-A125-D8C83D548483}"/>
          </ac:spMkLst>
        </pc:spChg>
        <pc:spChg chg="mod">
          <ac:chgData name="Sínodo | Diocese de Setúbal" userId="S::sinodo@diocese-setubal.pt::4709f309-3fa9-49d1-858f-27efddeb5982" providerId="AD" clId="Web-{3AF0096B-9080-9C31-A98B-7E0821A9525C}" dt="2021-11-23T00:02:15.892" v="138" actId="20577"/>
          <ac:spMkLst>
            <pc:docMk/>
            <pc:sldMk cId="3320288144" sldId="270"/>
            <ac:spMk id="6" creationId="{CE6294ED-1111-494D-901F-9D51DCA55B43}"/>
          </ac:spMkLst>
        </pc:spChg>
        <pc:spChg chg="mod">
          <ac:chgData name="Sínodo | Diocese de Setúbal" userId="S::sinodo@diocese-setubal.pt::4709f309-3fa9-49d1-858f-27efddeb5982" providerId="AD" clId="Web-{3AF0096B-9080-9C31-A98B-7E0821A9525C}" dt="2021-11-23T01:44:47.623" v="1413" actId="20577"/>
          <ac:spMkLst>
            <pc:docMk/>
            <pc:sldMk cId="3320288144" sldId="270"/>
            <ac:spMk id="7" creationId="{21C60F7F-A13C-46DC-A528-F2C41B1946C0}"/>
          </ac:spMkLst>
        </pc:spChg>
      </pc:sldChg>
      <pc:sldChg chg="addSp modSp">
        <pc:chgData name="Sínodo | Diocese de Setúbal" userId="S::sinodo@diocese-setubal.pt::4709f309-3fa9-49d1-858f-27efddeb5982" providerId="AD" clId="Web-{3AF0096B-9080-9C31-A98B-7E0821A9525C}" dt="2021-11-23T01:52:47.806" v="1472"/>
        <pc:sldMkLst>
          <pc:docMk/>
          <pc:sldMk cId="1727728643" sldId="273"/>
        </pc:sldMkLst>
        <pc:spChg chg="mod">
          <ac:chgData name="Sínodo | Diocese de Setúbal" userId="S::sinodo@diocese-setubal.pt::4709f309-3fa9-49d1-858f-27efddeb5982" providerId="AD" clId="Web-{3AF0096B-9080-9C31-A98B-7E0821A9525C}" dt="2021-11-23T00:03:01.176" v="158" actId="20577"/>
          <ac:spMkLst>
            <pc:docMk/>
            <pc:sldMk cId="1727728643" sldId="273"/>
            <ac:spMk id="3" creationId="{56E1CEB5-F71A-4FD6-91AE-EEEE0EEA3611}"/>
          </ac:spMkLst>
        </pc:spChg>
        <pc:picChg chg="add">
          <ac:chgData name="Sínodo | Diocese de Setúbal" userId="S::sinodo@diocese-setubal.pt::4709f309-3fa9-49d1-858f-27efddeb5982" providerId="AD" clId="Web-{3AF0096B-9080-9C31-A98B-7E0821A9525C}" dt="2021-11-23T01:52:47.806" v="1472"/>
          <ac:picMkLst>
            <pc:docMk/>
            <pc:sldMk cId="1727728643" sldId="273"/>
            <ac:picMk id="5" creationId="{C9CE1CD6-251C-49A3-8B95-0441915E0B79}"/>
          </ac:picMkLst>
        </pc:picChg>
      </pc:sldChg>
      <pc:sldChg chg="addSp modSp">
        <pc:chgData name="Sínodo | Diocese de Setúbal" userId="S::sinodo@diocese-setubal.pt::4709f309-3fa9-49d1-858f-27efddeb5982" providerId="AD" clId="Web-{3AF0096B-9080-9C31-A98B-7E0821A9525C}" dt="2021-11-23T01:52:45.697" v="1471"/>
        <pc:sldMkLst>
          <pc:docMk/>
          <pc:sldMk cId="1574815047" sldId="275"/>
        </pc:sldMkLst>
        <pc:spChg chg="mod">
          <ac:chgData name="Sínodo | Diocese de Setúbal" userId="S::sinodo@diocese-setubal.pt::4709f309-3fa9-49d1-858f-27efddeb5982" providerId="AD" clId="Web-{3AF0096B-9080-9C31-A98B-7E0821A9525C}" dt="2021-11-23T00:03:45.882" v="195" actId="20577"/>
          <ac:spMkLst>
            <pc:docMk/>
            <pc:sldMk cId="1574815047" sldId="275"/>
            <ac:spMk id="3" creationId="{56E1CEB5-F71A-4FD6-91AE-EEEE0EEA3611}"/>
          </ac:spMkLst>
        </pc:spChg>
        <pc:picChg chg="add">
          <ac:chgData name="Sínodo | Diocese de Setúbal" userId="S::sinodo@diocese-setubal.pt::4709f309-3fa9-49d1-858f-27efddeb5982" providerId="AD" clId="Web-{3AF0096B-9080-9C31-A98B-7E0821A9525C}" dt="2021-11-23T01:52:45.697" v="1471"/>
          <ac:picMkLst>
            <pc:docMk/>
            <pc:sldMk cId="1574815047" sldId="275"/>
            <ac:picMk id="5" creationId="{F27E5E2D-9AF8-4567-AB6F-8140FE33A617}"/>
          </ac:picMkLst>
        </pc:picChg>
      </pc:sldChg>
      <pc:sldChg chg="addSp modSp">
        <pc:chgData name="Sínodo | Diocese de Setúbal" userId="S::sinodo@diocese-setubal.pt::4709f309-3fa9-49d1-858f-27efddeb5982" providerId="AD" clId="Web-{3AF0096B-9080-9C31-A98B-7E0821A9525C}" dt="2021-11-23T01:52:43.025" v="1470"/>
        <pc:sldMkLst>
          <pc:docMk/>
          <pc:sldMk cId="4255571349" sldId="276"/>
        </pc:sldMkLst>
        <pc:spChg chg="mod">
          <ac:chgData name="Sínodo | Diocese de Setúbal" userId="S::sinodo@diocese-setubal.pt::4709f309-3fa9-49d1-858f-27efddeb5982" providerId="AD" clId="Web-{3AF0096B-9080-9C31-A98B-7E0821A9525C}" dt="2021-11-23T00:04:16.946" v="232" actId="20577"/>
          <ac:spMkLst>
            <pc:docMk/>
            <pc:sldMk cId="4255571349" sldId="276"/>
            <ac:spMk id="3" creationId="{56E1CEB5-F71A-4FD6-91AE-EEEE0EEA3611}"/>
          </ac:spMkLst>
        </pc:spChg>
        <pc:picChg chg="add">
          <ac:chgData name="Sínodo | Diocese de Setúbal" userId="S::sinodo@diocese-setubal.pt::4709f309-3fa9-49d1-858f-27efddeb5982" providerId="AD" clId="Web-{3AF0096B-9080-9C31-A98B-7E0821A9525C}" dt="2021-11-23T01:52:43.025" v="1470"/>
          <ac:picMkLst>
            <pc:docMk/>
            <pc:sldMk cId="4255571349" sldId="276"/>
            <ac:picMk id="5" creationId="{210B4EFA-B588-4E40-9D88-D8F7EF1C2F94}"/>
          </ac:picMkLst>
        </pc:picChg>
      </pc:sldChg>
      <pc:sldChg chg="modSp">
        <pc:chgData name="Sínodo | Diocese de Setúbal" userId="S::sinodo@diocese-setubal.pt::4709f309-3fa9-49d1-858f-27efddeb5982" providerId="AD" clId="Web-{3AF0096B-9080-9C31-A98B-7E0821A9525C}" dt="2021-11-23T00:07:20.097" v="267" actId="20577"/>
        <pc:sldMkLst>
          <pc:docMk/>
          <pc:sldMk cId="3646494651" sldId="277"/>
        </pc:sldMkLst>
        <pc:spChg chg="mod">
          <ac:chgData name="Sínodo | Diocese de Setúbal" userId="S::sinodo@diocese-setubal.pt::4709f309-3fa9-49d1-858f-27efddeb5982" providerId="AD" clId="Web-{3AF0096B-9080-9C31-A98B-7E0821A9525C}" dt="2021-11-23T00:04:57.807" v="240" actId="20577"/>
          <ac:spMkLst>
            <pc:docMk/>
            <pc:sldMk cId="3646494651" sldId="277"/>
            <ac:spMk id="2" creationId="{0D001D77-E6DB-4D81-8CD0-0B537B879180}"/>
          </ac:spMkLst>
        </pc:spChg>
        <pc:spChg chg="mod">
          <ac:chgData name="Sínodo | Diocese de Setúbal" userId="S::sinodo@diocese-setubal.pt::4709f309-3fa9-49d1-858f-27efddeb5982" providerId="AD" clId="Web-{3AF0096B-9080-9C31-A98B-7E0821A9525C}" dt="2021-11-23T00:07:20.097" v="267" actId="20577"/>
          <ac:spMkLst>
            <pc:docMk/>
            <pc:sldMk cId="3646494651" sldId="277"/>
            <ac:spMk id="3" creationId="{ECC56541-CAA0-4D60-9814-A17466CBEF6E}"/>
          </ac:spMkLst>
        </pc:spChg>
      </pc:sldChg>
      <pc:sldChg chg="addSp delSp modSp">
        <pc:chgData name="Sínodo | Diocese de Setúbal" userId="S::sinodo@diocese-setubal.pt::4709f309-3fa9-49d1-858f-27efddeb5982" providerId="AD" clId="Web-{3AF0096B-9080-9C31-A98B-7E0821A9525C}" dt="2021-11-23T01:52:24.305" v="1467"/>
        <pc:sldMkLst>
          <pc:docMk/>
          <pc:sldMk cId="2468107516" sldId="278"/>
        </pc:sldMkLst>
        <pc:spChg chg="mod">
          <ac:chgData name="Sínodo | Diocese de Setúbal" userId="S::sinodo@diocese-setubal.pt::4709f309-3fa9-49d1-858f-27efddeb5982" providerId="AD" clId="Web-{3AF0096B-9080-9C31-A98B-7E0821A9525C}" dt="2021-11-23T00:16:28.237" v="331" actId="20577"/>
          <ac:spMkLst>
            <pc:docMk/>
            <pc:sldMk cId="2468107516" sldId="278"/>
            <ac:spMk id="4" creationId="{7EAC92AC-FE0D-4F68-835D-5CCBF4BC33A4}"/>
          </ac:spMkLst>
        </pc:spChg>
        <pc:spChg chg="mod">
          <ac:chgData name="Sínodo | Diocese de Setúbal" userId="S::sinodo@diocese-setubal.pt::4709f309-3fa9-49d1-858f-27efddeb5982" providerId="AD" clId="Web-{3AF0096B-9080-9C31-A98B-7E0821A9525C}" dt="2021-11-23T01:13:47.497" v="1004" actId="20577"/>
          <ac:spMkLst>
            <pc:docMk/>
            <pc:sldMk cId="2468107516" sldId="278"/>
            <ac:spMk id="5" creationId="{F2BDC9E7-9059-405A-9A83-331724E97288}"/>
          </ac:spMkLst>
        </pc:spChg>
        <pc:picChg chg="add del">
          <ac:chgData name="Sínodo | Diocese de Setúbal" userId="S::sinodo@diocese-setubal.pt::4709f309-3fa9-49d1-858f-27efddeb5982" providerId="AD" clId="Web-{3AF0096B-9080-9C31-A98B-7E0821A9525C}" dt="2021-11-23T01:52:24.305" v="1467"/>
          <ac:picMkLst>
            <pc:docMk/>
            <pc:sldMk cId="2468107516" sldId="278"/>
            <ac:picMk id="2" creationId="{7AC583D9-699B-429D-B48D-86AEE6E0BA66}"/>
          </ac:picMkLst>
        </pc:picChg>
      </pc:sldChg>
      <pc:sldChg chg="addSp modSp">
        <pc:chgData name="Sínodo | Diocese de Setúbal" userId="S::sinodo@diocese-setubal.pt::4709f309-3fa9-49d1-858f-27efddeb5982" providerId="AD" clId="Web-{3AF0096B-9080-9C31-A98B-7E0821A9525C}" dt="2021-11-23T01:52:15.039" v="1465"/>
        <pc:sldMkLst>
          <pc:docMk/>
          <pc:sldMk cId="1172833025" sldId="279"/>
        </pc:sldMkLst>
        <pc:spChg chg="mod">
          <ac:chgData name="Sínodo | Diocese de Setúbal" userId="S::sinodo@diocese-setubal.pt::4709f309-3fa9-49d1-858f-27efddeb5982" providerId="AD" clId="Web-{3AF0096B-9080-9C31-A98B-7E0821A9525C}" dt="2021-11-23T01:46:26.941" v="1416" actId="20577"/>
          <ac:spMkLst>
            <pc:docMk/>
            <pc:sldMk cId="1172833025" sldId="279"/>
            <ac:spMk id="4" creationId="{7EAC92AC-FE0D-4F68-835D-5CCBF4BC33A4}"/>
          </ac:spMkLst>
        </pc:spChg>
        <pc:spChg chg="mod">
          <ac:chgData name="Sínodo | Diocese de Setúbal" userId="S::sinodo@diocese-setubal.pt::4709f309-3fa9-49d1-858f-27efddeb5982" providerId="AD" clId="Web-{3AF0096B-9080-9C31-A98B-7E0821A9525C}" dt="2021-11-23T01:14:11.295" v="1005" actId="20577"/>
          <ac:spMkLst>
            <pc:docMk/>
            <pc:sldMk cId="1172833025" sldId="279"/>
            <ac:spMk id="103" creationId="{00000000-0000-0000-0000-000000000000}"/>
          </ac:spMkLst>
        </pc:spChg>
        <pc:picChg chg="add">
          <ac:chgData name="Sínodo | Diocese de Setúbal" userId="S::sinodo@diocese-setubal.pt::4709f309-3fa9-49d1-858f-27efddeb5982" providerId="AD" clId="Web-{3AF0096B-9080-9C31-A98B-7E0821A9525C}" dt="2021-11-23T01:52:15.039" v="1465"/>
          <ac:picMkLst>
            <pc:docMk/>
            <pc:sldMk cId="1172833025" sldId="279"/>
            <ac:picMk id="2" creationId="{C8FC91E1-1E5D-424D-83F7-748736639DC9}"/>
          </ac:picMkLst>
        </pc:picChg>
      </pc:sldChg>
      <pc:sldChg chg="modSp del">
        <pc:chgData name="Sínodo | Diocese de Setúbal" userId="S::sinodo@diocese-setubal.pt::4709f309-3fa9-49d1-858f-27efddeb5982" providerId="AD" clId="Web-{3AF0096B-9080-9C31-A98B-7E0821A9525C}" dt="2021-11-22T23:51:13.605" v="82"/>
        <pc:sldMkLst>
          <pc:docMk/>
          <pc:sldMk cId="2511732625" sldId="280"/>
        </pc:sldMkLst>
        <pc:spChg chg="mod">
          <ac:chgData name="Sínodo | Diocese de Setúbal" userId="S::sinodo@diocese-setubal.pt::4709f309-3fa9-49d1-858f-27efddeb5982" providerId="AD" clId="Web-{3AF0096B-9080-9C31-A98B-7E0821A9525C}" dt="2021-11-22T23:49:11.254" v="19" actId="20577"/>
          <ac:spMkLst>
            <pc:docMk/>
            <pc:sldMk cId="2511732625" sldId="280"/>
            <ac:spMk id="80" creationId="{00000000-0000-0000-0000-000000000000}"/>
          </ac:spMkLst>
        </pc:spChg>
      </pc:sldChg>
      <pc:sldChg chg="modSp">
        <pc:chgData name="Sínodo | Diocese de Setúbal" userId="S::sinodo@diocese-setubal.pt::4709f309-3fa9-49d1-858f-27efddeb5982" providerId="AD" clId="Web-{3AF0096B-9080-9C31-A98B-7E0821A9525C}" dt="2021-11-22T23:47:46.327" v="11" actId="20577"/>
        <pc:sldMkLst>
          <pc:docMk/>
          <pc:sldMk cId="2817462752" sldId="281"/>
        </pc:sldMkLst>
        <pc:spChg chg="mod">
          <ac:chgData name="Sínodo | Diocese de Setúbal" userId="S::sinodo@diocese-setubal.pt::4709f309-3fa9-49d1-858f-27efddeb5982" providerId="AD" clId="Web-{3AF0096B-9080-9C31-A98B-7E0821A9525C}" dt="2021-11-22T23:47:12.060" v="6" actId="1076"/>
          <ac:spMkLst>
            <pc:docMk/>
            <pc:sldMk cId="2817462752" sldId="281"/>
            <ac:spMk id="79" creationId="{00000000-0000-0000-0000-000000000000}"/>
          </ac:spMkLst>
        </pc:spChg>
        <pc:spChg chg="mod">
          <ac:chgData name="Sínodo | Diocese de Setúbal" userId="S::sinodo@diocese-setubal.pt::4709f309-3fa9-49d1-858f-27efddeb5982" providerId="AD" clId="Web-{3AF0096B-9080-9C31-A98B-7E0821A9525C}" dt="2021-11-22T23:47:46.327" v="11" actId="20577"/>
          <ac:spMkLst>
            <pc:docMk/>
            <pc:sldMk cId="2817462752" sldId="281"/>
            <ac:spMk id="80" creationId="{00000000-0000-0000-0000-000000000000}"/>
          </ac:spMkLst>
        </pc:spChg>
      </pc:sldChg>
      <pc:sldChg chg="modSp">
        <pc:chgData name="Sínodo | Diocese de Setúbal" userId="S::sinodo@diocese-setubal.pt::4709f309-3fa9-49d1-858f-27efddeb5982" providerId="AD" clId="Web-{3AF0096B-9080-9C31-A98B-7E0821A9525C}" dt="2021-11-23T01:47:11.553" v="1421" actId="20577"/>
        <pc:sldMkLst>
          <pc:docMk/>
          <pc:sldMk cId="1285970792" sldId="282"/>
        </pc:sldMkLst>
        <pc:spChg chg="mod">
          <ac:chgData name="Sínodo | Diocese de Setúbal" userId="S::sinodo@diocese-setubal.pt::4709f309-3fa9-49d1-858f-27efddeb5982" providerId="AD" clId="Web-{3AF0096B-9080-9C31-A98B-7E0821A9525C}" dt="2021-11-23T01:47:11.553" v="1421" actId="20577"/>
          <ac:spMkLst>
            <pc:docMk/>
            <pc:sldMk cId="1285970792" sldId="282"/>
            <ac:spMk id="4" creationId="{7EAC92AC-FE0D-4F68-835D-5CCBF4BC33A4}"/>
          </ac:spMkLst>
        </pc:spChg>
        <pc:spChg chg="mod">
          <ac:chgData name="Sínodo | Diocese de Setúbal" userId="S::sinodo@diocese-setubal.pt::4709f309-3fa9-49d1-858f-27efddeb5982" providerId="AD" clId="Web-{3AF0096B-9080-9C31-A98B-7E0821A9525C}" dt="2021-11-23T01:15:49.988" v="1018" actId="20577"/>
          <ac:spMkLst>
            <pc:docMk/>
            <pc:sldMk cId="1285970792" sldId="282"/>
            <ac:spMk id="5" creationId="{CABA027F-C788-465F-8AFD-903CF569838A}"/>
          </ac:spMkLst>
        </pc:spChg>
      </pc:sldChg>
      <pc:sldChg chg="addSp modSp">
        <pc:chgData name="Sínodo | Diocese de Setúbal" userId="S::sinodo@diocese-setubal.pt::4709f309-3fa9-49d1-858f-27efddeb5982" providerId="AD" clId="Web-{3AF0096B-9080-9C31-A98B-7E0821A9525C}" dt="2021-11-23T01:51:51.413" v="1460"/>
        <pc:sldMkLst>
          <pc:docMk/>
          <pc:sldMk cId="3824457200" sldId="283"/>
        </pc:sldMkLst>
        <pc:spChg chg="mod">
          <ac:chgData name="Sínodo | Diocese de Setúbal" userId="S::sinodo@diocese-setubal.pt::4709f309-3fa9-49d1-858f-27efddeb5982" providerId="AD" clId="Web-{3AF0096B-9080-9C31-A98B-7E0821A9525C}" dt="2021-11-23T00:36:01.957" v="544" actId="20577"/>
          <ac:spMkLst>
            <pc:docMk/>
            <pc:sldMk cId="3824457200" sldId="283"/>
            <ac:spMk id="4" creationId="{7EAC92AC-FE0D-4F68-835D-5CCBF4BC33A4}"/>
          </ac:spMkLst>
        </pc:spChg>
        <pc:spChg chg="mod">
          <ac:chgData name="Sínodo | Diocese de Setúbal" userId="S::sinodo@diocese-setubal.pt::4709f309-3fa9-49d1-858f-27efddeb5982" providerId="AD" clId="Web-{3AF0096B-9080-9C31-A98B-7E0821A9525C}" dt="2021-11-23T01:16:00.942" v="1019" actId="20577"/>
          <ac:spMkLst>
            <pc:docMk/>
            <pc:sldMk cId="3824457200" sldId="283"/>
            <ac:spMk id="5" creationId="{01F7E1C8-6793-4F21-A8B6-F85A0E2DDF06}"/>
          </ac:spMkLst>
        </pc:spChg>
        <pc:picChg chg="add">
          <ac:chgData name="Sínodo | Diocese de Setúbal" userId="S::sinodo@diocese-setubal.pt::4709f309-3fa9-49d1-858f-27efddeb5982" providerId="AD" clId="Web-{3AF0096B-9080-9C31-A98B-7E0821A9525C}" dt="2021-11-23T01:51:51.413" v="1460"/>
          <ac:picMkLst>
            <pc:docMk/>
            <pc:sldMk cId="3824457200" sldId="283"/>
            <ac:picMk id="2" creationId="{2EABEA67-56BB-4F25-866A-D16E46BD232D}"/>
          </ac:picMkLst>
        </pc:picChg>
      </pc:sldChg>
      <pc:sldChg chg="addSp modSp">
        <pc:chgData name="Sínodo | Diocese de Setúbal" userId="S::sinodo@diocese-setubal.pt::4709f309-3fa9-49d1-858f-27efddeb5982" providerId="AD" clId="Web-{3AF0096B-9080-9C31-A98B-7E0821A9525C}" dt="2021-11-23T01:52:00.163" v="1462"/>
        <pc:sldMkLst>
          <pc:docMk/>
          <pc:sldMk cId="2447255354" sldId="284"/>
        </pc:sldMkLst>
        <pc:spChg chg="mod">
          <ac:chgData name="Sínodo | Diocese de Setúbal" userId="S::sinodo@diocese-setubal.pt::4709f309-3fa9-49d1-858f-27efddeb5982" providerId="AD" clId="Web-{3AF0096B-9080-9C31-A98B-7E0821A9525C}" dt="2021-11-23T01:46:43.645" v="1417" actId="20577"/>
          <ac:spMkLst>
            <pc:docMk/>
            <pc:sldMk cId="2447255354" sldId="284"/>
            <ac:spMk id="4" creationId="{7EAC92AC-FE0D-4F68-835D-5CCBF4BC33A4}"/>
          </ac:spMkLst>
        </pc:spChg>
        <pc:spChg chg="mod">
          <ac:chgData name="Sínodo | Diocese de Setúbal" userId="S::sinodo@diocese-setubal.pt::4709f309-3fa9-49d1-858f-27efddeb5982" providerId="AD" clId="Web-{3AF0096B-9080-9C31-A98B-7E0821A9525C}" dt="2021-11-23T01:14:44.359" v="1008" actId="20577"/>
          <ac:spMkLst>
            <pc:docMk/>
            <pc:sldMk cId="2447255354" sldId="284"/>
            <ac:spMk id="5" creationId="{4E8A14C5-1AA4-40B5-A3CD-61DEFA69046B}"/>
          </ac:spMkLst>
        </pc:spChg>
        <pc:picChg chg="add">
          <ac:chgData name="Sínodo | Diocese de Setúbal" userId="S::sinodo@diocese-setubal.pt::4709f309-3fa9-49d1-858f-27efddeb5982" providerId="AD" clId="Web-{3AF0096B-9080-9C31-A98B-7E0821A9525C}" dt="2021-11-23T01:52:00.163" v="1462"/>
          <ac:picMkLst>
            <pc:docMk/>
            <pc:sldMk cId="2447255354" sldId="284"/>
            <ac:picMk id="2" creationId="{92A69AEB-8EF5-46EC-B5F9-A791E5D8771B}"/>
          </ac:picMkLst>
        </pc:picChg>
      </pc:sldChg>
      <pc:sldChg chg="addSp delSp modSp">
        <pc:chgData name="Sínodo | Diocese de Setúbal" userId="S::sinodo@diocese-setubal.pt::4709f309-3fa9-49d1-858f-27efddeb5982" providerId="AD" clId="Web-{3AF0096B-9080-9C31-A98B-7E0821A9525C}" dt="2021-11-23T01:52:09.054" v="1464"/>
        <pc:sldMkLst>
          <pc:docMk/>
          <pc:sldMk cId="3371950964" sldId="285"/>
        </pc:sldMkLst>
        <pc:spChg chg="mod">
          <ac:chgData name="Sínodo | Diocese de Setúbal" userId="S::sinodo@diocese-setubal.pt::4709f309-3fa9-49d1-858f-27efddeb5982" providerId="AD" clId="Web-{3AF0096B-9080-9C31-A98B-7E0821A9525C}" dt="2021-11-23T00:27:09.404" v="406" actId="20577"/>
          <ac:spMkLst>
            <pc:docMk/>
            <pc:sldMk cId="3371950964" sldId="285"/>
            <ac:spMk id="4" creationId="{7EAC92AC-FE0D-4F68-835D-5CCBF4BC33A4}"/>
          </ac:spMkLst>
        </pc:spChg>
        <pc:spChg chg="mod">
          <ac:chgData name="Sínodo | Diocese de Setúbal" userId="S::sinodo@diocese-setubal.pt::4709f309-3fa9-49d1-858f-27efddeb5982" providerId="AD" clId="Web-{3AF0096B-9080-9C31-A98B-7E0821A9525C}" dt="2021-11-23T01:14:24.936" v="1007" actId="20577"/>
          <ac:spMkLst>
            <pc:docMk/>
            <pc:sldMk cId="3371950964" sldId="285"/>
            <ac:spMk id="9" creationId="{4BEEFEF5-03F2-4400-9E67-36548A0ECFF1}"/>
          </ac:spMkLst>
        </pc:spChg>
        <pc:picChg chg="add del">
          <ac:chgData name="Sínodo | Diocese de Setúbal" userId="S::sinodo@diocese-setubal.pt::4709f309-3fa9-49d1-858f-27efddeb5982" providerId="AD" clId="Web-{3AF0096B-9080-9C31-A98B-7E0821A9525C}" dt="2021-11-23T01:52:09.054" v="1464"/>
          <ac:picMkLst>
            <pc:docMk/>
            <pc:sldMk cId="3371950964" sldId="285"/>
            <ac:picMk id="2" creationId="{1FE735B4-8129-4ACC-8C92-013F62FB05E2}"/>
          </ac:picMkLst>
        </pc:picChg>
      </pc:sldChg>
      <pc:sldChg chg="addSp modSp">
        <pc:chgData name="Sínodo | Diocese de Setúbal" userId="S::sinodo@diocese-setubal.pt::4709f309-3fa9-49d1-858f-27efddeb5982" providerId="AD" clId="Web-{3AF0096B-9080-9C31-A98B-7E0821A9525C}" dt="2021-11-23T01:51:57.866" v="1461"/>
        <pc:sldMkLst>
          <pc:docMk/>
          <pc:sldMk cId="150225714" sldId="286"/>
        </pc:sldMkLst>
        <pc:spChg chg="mod">
          <ac:chgData name="Sínodo | Diocese de Setúbal" userId="S::sinodo@diocese-setubal.pt::4709f309-3fa9-49d1-858f-27efddeb5982" providerId="AD" clId="Web-{3AF0096B-9080-9C31-A98B-7E0821A9525C}" dt="2021-11-23T01:46:54.818" v="1418" actId="20577"/>
          <ac:spMkLst>
            <pc:docMk/>
            <pc:sldMk cId="150225714" sldId="286"/>
            <ac:spMk id="4" creationId="{7EAC92AC-FE0D-4F68-835D-5CCBF4BC33A4}"/>
          </ac:spMkLst>
        </pc:spChg>
        <pc:spChg chg="mod">
          <ac:chgData name="Sínodo | Diocese de Setúbal" userId="S::sinodo@diocese-setubal.pt::4709f309-3fa9-49d1-858f-27efddeb5982" providerId="AD" clId="Web-{3AF0096B-9080-9C31-A98B-7E0821A9525C}" dt="2021-11-23T01:14:58.563" v="1010" actId="20577"/>
          <ac:spMkLst>
            <pc:docMk/>
            <pc:sldMk cId="150225714" sldId="286"/>
            <ac:spMk id="5" creationId="{7513FFC6-D479-4EC0-9CFF-17E058A19918}"/>
          </ac:spMkLst>
        </pc:spChg>
        <pc:picChg chg="add">
          <ac:chgData name="Sínodo | Diocese de Setúbal" userId="S::sinodo@diocese-setubal.pt::4709f309-3fa9-49d1-858f-27efddeb5982" providerId="AD" clId="Web-{3AF0096B-9080-9C31-A98B-7E0821A9525C}" dt="2021-11-23T01:51:57.866" v="1461"/>
          <ac:picMkLst>
            <pc:docMk/>
            <pc:sldMk cId="150225714" sldId="286"/>
            <ac:picMk id="2" creationId="{D8532EFF-8240-4107-982C-DE47F7FD931F}"/>
          </ac:picMkLst>
        </pc:picChg>
      </pc:sldChg>
      <pc:sldChg chg="modSp">
        <pc:chgData name="Sínodo | Diocese de Setúbal" userId="S::sinodo@diocese-setubal.pt::4709f309-3fa9-49d1-858f-27efddeb5982" providerId="AD" clId="Web-{3AF0096B-9080-9C31-A98B-7E0821A9525C}" dt="2021-11-23T01:47:05.240" v="1420" actId="20577"/>
        <pc:sldMkLst>
          <pc:docMk/>
          <pc:sldMk cId="3735949559" sldId="287"/>
        </pc:sldMkLst>
        <pc:spChg chg="mod">
          <ac:chgData name="Sínodo | Diocese de Setúbal" userId="S::sinodo@diocese-setubal.pt::4709f309-3fa9-49d1-858f-27efddeb5982" providerId="AD" clId="Web-{3AF0096B-9080-9C31-A98B-7E0821A9525C}" dt="2021-11-23T01:47:05.240" v="1420" actId="20577"/>
          <ac:spMkLst>
            <pc:docMk/>
            <pc:sldMk cId="3735949559" sldId="287"/>
            <ac:spMk id="4" creationId="{7EAC92AC-FE0D-4F68-835D-5CCBF4BC33A4}"/>
          </ac:spMkLst>
        </pc:spChg>
        <pc:spChg chg="mod">
          <ac:chgData name="Sínodo | Diocese de Setúbal" userId="S::sinodo@diocese-setubal.pt::4709f309-3fa9-49d1-858f-27efddeb5982" providerId="AD" clId="Web-{3AF0096B-9080-9C31-A98B-7E0821A9525C}" dt="2021-11-23T01:15:06.704" v="1011" actId="20577"/>
          <ac:spMkLst>
            <pc:docMk/>
            <pc:sldMk cId="3735949559" sldId="287"/>
            <ac:spMk id="5" creationId="{743E7900-F15E-45E6-9F1C-0BECCDD28338}"/>
          </ac:spMkLst>
        </pc:spChg>
      </pc:sldChg>
      <pc:sldChg chg="modSp">
        <pc:chgData name="Sínodo | Diocese de Setúbal" userId="S::sinodo@diocese-setubal.pt::4709f309-3fa9-49d1-858f-27efddeb5982" providerId="AD" clId="Web-{3AF0096B-9080-9C31-A98B-7E0821A9525C}" dt="2021-11-23T01:16:27.834" v="1024" actId="20577"/>
        <pc:sldMkLst>
          <pc:docMk/>
          <pc:sldMk cId="2083231642" sldId="288"/>
        </pc:sldMkLst>
        <pc:spChg chg="mod">
          <ac:chgData name="Sínodo | Diocese de Setúbal" userId="S::sinodo@diocese-setubal.pt::4709f309-3fa9-49d1-858f-27efddeb5982" providerId="AD" clId="Web-{3AF0096B-9080-9C31-A98B-7E0821A9525C}" dt="2021-11-23T00:37:13.227" v="569" actId="14100"/>
          <ac:spMkLst>
            <pc:docMk/>
            <pc:sldMk cId="2083231642" sldId="288"/>
            <ac:spMk id="4" creationId="{7EAC92AC-FE0D-4F68-835D-5CCBF4BC33A4}"/>
          </ac:spMkLst>
        </pc:spChg>
        <pc:spChg chg="mod">
          <ac:chgData name="Sínodo | Diocese de Setúbal" userId="S::sinodo@diocese-setubal.pt::4709f309-3fa9-49d1-858f-27efddeb5982" providerId="AD" clId="Web-{3AF0096B-9080-9C31-A98B-7E0821A9525C}" dt="2021-11-23T01:16:27.834" v="1024" actId="20577"/>
          <ac:spMkLst>
            <pc:docMk/>
            <pc:sldMk cId="2083231642" sldId="288"/>
            <ac:spMk id="5" creationId="{FA569E2E-6E07-46D3-8FFB-E698CB4E98AB}"/>
          </ac:spMkLst>
        </pc:spChg>
      </pc:sldChg>
      <pc:sldChg chg="addSp modSp">
        <pc:chgData name="Sínodo | Diocese de Setúbal" userId="S::sinodo@diocese-setubal.pt::4709f309-3fa9-49d1-858f-27efddeb5982" providerId="AD" clId="Web-{3AF0096B-9080-9C31-A98B-7E0821A9525C}" dt="2021-11-23T01:51:40.349" v="1459"/>
        <pc:sldMkLst>
          <pc:docMk/>
          <pc:sldMk cId="3548711134" sldId="289"/>
        </pc:sldMkLst>
        <pc:spChg chg="mod">
          <ac:chgData name="Sínodo | Diocese de Setúbal" userId="S::sinodo@diocese-setubal.pt::4709f309-3fa9-49d1-858f-27efddeb5982" providerId="AD" clId="Web-{3AF0096B-9080-9C31-A98B-7E0821A9525C}" dt="2021-11-23T00:40:22.614" v="615" actId="20577"/>
          <ac:spMkLst>
            <pc:docMk/>
            <pc:sldMk cId="3548711134" sldId="289"/>
            <ac:spMk id="4" creationId="{7EAC92AC-FE0D-4F68-835D-5CCBF4BC33A4}"/>
          </ac:spMkLst>
        </pc:spChg>
        <pc:spChg chg="mod">
          <ac:chgData name="Sínodo | Diocese de Setúbal" userId="S::sinodo@diocese-setubal.pt::4709f309-3fa9-49d1-858f-27efddeb5982" providerId="AD" clId="Web-{3AF0096B-9080-9C31-A98B-7E0821A9525C}" dt="2021-11-23T01:16:35.616" v="1026" actId="20577"/>
          <ac:spMkLst>
            <pc:docMk/>
            <pc:sldMk cId="3548711134" sldId="289"/>
            <ac:spMk id="5" creationId="{F66E345F-3543-460A-8A9C-1BA78C704CF0}"/>
          </ac:spMkLst>
        </pc:spChg>
        <pc:picChg chg="add">
          <ac:chgData name="Sínodo | Diocese de Setúbal" userId="S::sinodo@diocese-setubal.pt::4709f309-3fa9-49d1-858f-27efddeb5982" providerId="AD" clId="Web-{3AF0096B-9080-9C31-A98B-7E0821A9525C}" dt="2021-11-23T01:51:40.349" v="1459"/>
          <ac:picMkLst>
            <pc:docMk/>
            <pc:sldMk cId="3548711134" sldId="289"/>
            <ac:picMk id="2" creationId="{A121A329-ABE1-4AD8-A975-2DDF8DC15568}"/>
          </ac:picMkLst>
        </pc:picChg>
      </pc:sldChg>
      <pc:sldChg chg="addSp modSp">
        <pc:chgData name="Sínodo | Diocese de Setúbal" userId="S::sinodo@diocese-setubal.pt::4709f309-3fa9-49d1-858f-27efddeb5982" providerId="AD" clId="Web-{3AF0096B-9080-9C31-A98B-7E0821A9525C}" dt="2021-11-23T01:51:36.177" v="1458"/>
        <pc:sldMkLst>
          <pc:docMk/>
          <pc:sldMk cId="1917982965" sldId="290"/>
        </pc:sldMkLst>
        <pc:spChg chg="mod">
          <ac:chgData name="Sínodo | Diocese de Setúbal" userId="S::sinodo@diocese-setubal.pt::4709f309-3fa9-49d1-858f-27efddeb5982" providerId="AD" clId="Web-{3AF0096B-9080-9C31-A98B-7E0821A9525C}" dt="2021-11-23T00:41:01.476" v="631" actId="1076"/>
          <ac:spMkLst>
            <pc:docMk/>
            <pc:sldMk cId="1917982965" sldId="290"/>
            <ac:spMk id="4" creationId="{7EAC92AC-FE0D-4F68-835D-5CCBF4BC33A4}"/>
          </ac:spMkLst>
        </pc:spChg>
        <pc:spChg chg="mod">
          <ac:chgData name="Sínodo | Diocese de Setúbal" userId="S::sinodo@diocese-setubal.pt::4709f309-3fa9-49d1-858f-27efddeb5982" providerId="AD" clId="Web-{3AF0096B-9080-9C31-A98B-7E0821A9525C}" dt="2021-11-23T01:16:50.851" v="1027" actId="20577"/>
          <ac:spMkLst>
            <pc:docMk/>
            <pc:sldMk cId="1917982965" sldId="290"/>
            <ac:spMk id="5" creationId="{8A8816E9-65A7-403A-9C31-68E1B4D76E75}"/>
          </ac:spMkLst>
        </pc:spChg>
        <pc:picChg chg="add">
          <ac:chgData name="Sínodo | Diocese de Setúbal" userId="S::sinodo@diocese-setubal.pt::4709f309-3fa9-49d1-858f-27efddeb5982" providerId="AD" clId="Web-{3AF0096B-9080-9C31-A98B-7E0821A9525C}" dt="2021-11-23T01:51:36.177" v="1458"/>
          <ac:picMkLst>
            <pc:docMk/>
            <pc:sldMk cId="1917982965" sldId="290"/>
            <ac:picMk id="2" creationId="{446C317E-DE55-4B53-92FD-0572DA2D54B0}"/>
          </ac:picMkLst>
        </pc:picChg>
      </pc:sldChg>
      <pc:sldChg chg="addSp modSp">
        <pc:chgData name="Sínodo | Diocese de Setúbal" userId="S::sinodo@diocese-setubal.pt::4709f309-3fa9-49d1-858f-27efddeb5982" providerId="AD" clId="Web-{3AF0096B-9080-9C31-A98B-7E0821A9525C}" dt="2021-11-23T01:51:29.224" v="1457"/>
        <pc:sldMkLst>
          <pc:docMk/>
          <pc:sldMk cId="2572918286" sldId="291"/>
        </pc:sldMkLst>
        <pc:spChg chg="mod">
          <ac:chgData name="Sínodo | Diocese de Setúbal" userId="S::sinodo@diocese-setubal.pt::4709f309-3fa9-49d1-858f-27efddeb5982" providerId="AD" clId="Web-{3AF0096B-9080-9C31-A98B-7E0821A9525C}" dt="2021-11-23T00:42:02.401" v="640" actId="20577"/>
          <ac:spMkLst>
            <pc:docMk/>
            <pc:sldMk cId="2572918286" sldId="291"/>
            <ac:spMk id="4" creationId="{7EAC92AC-FE0D-4F68-835D-5CCBF4BC33A4}"/>
          </ac:spMkLst>
        </pc:spChg>
        <pc:spChg chg="mod">
          <ac:chgData name="Sínodo | Diocese de Setúbal" userId="S::sinodo@diocese-setubal.pt::4709f309-3fa9-49d1-858f-27efddeb5982" providerId="AD" clId="Web-{3AF0096B-9080-9C31-A98B-7E0821A9525C}" dt="2021-11-23T01:17:51.979" v="1041" actId="20577"/>
          <ac:spMkLst>
            <pc:docMk/>
            <pc:sldMk cId="2572918286" sldId="291"/>
            <ac:spMk id="103" creationId="{00000000-0000-0000-0000-000000000000}"/>
          </ac:spMkLst>
        </pc:spChg>
        <pc:picChg chg="add">
          <ac:chgData name="Sínodo | Diocese de Setúbal" userId="S::sinodo@diocese-setubal.pt::4709f309-3fa9-49d1-858f-27efddeb5982" providerId="AD" clId="Web-{3AF0096B-9080-9C31-A98B-7E0821A9525C}" dt="2021-11-23T01:51:29.224" v="1457"/>
          <ac:picMkLst>
            <pc:docMk/>
            <pc:sldMk cId="2572918286" sldId="291"/>
            <ac:picMk id="2" creationId="{53D8AC29-11CB-4306-AB78-38C46606FD18}"/>
          </ac:picMkLst>
        </pc:picChg>
      </pc:sldChg>
      <pc:sldChg chg="addSp delSp modSp">
        <pc:chgData name="Sínodo | Diocese de Setúbal" userId="S::sinodo@diocese-setubal.pt::4709f309-3fa9-49d1-858f-27efddeb5982" providerId="AD" clId="Web-{3AF0096B-9080-9C31-A98B-7E0821A9525C}" dt="2021-11-23T01:51:26.208" v="1456"/>
        <pc:sldMkLst>
          <pc:docMk/>
          <pc:sldMk cId="169081670" sldId="293"/>
        </pc:sldMkLst>
        <pc:spChg chg="mod">
          <ac:chgData name="Sínodo | Diocese de Setúbal" userId="S::sinodo@diocese-setubal.pt::4709f309-3fa9-49d1-858f-27efddeb5982" providerId="AD" clId="Web-{3AF0096B-9080-9C31-A98B-7E0821A9525C}" dt="2021-11-23T00:50:51.045" v="756" actId="1076"/>
          <ac:spMkLst>
            <pc:docMk/>
            <pc:sldMk cId="169081670" sldId="293"/>
            <ac:spMk id="3" creationId="{723CF708-8697-4280-801F-BF863AEC8FD2}"/>
          </ac:spMkLst>
        </pc:spChg>
        <pc:spChg chg="del mod">
          <ac:chgData name="Sínodo | Diocese de Setúbal" userId="S::sinodo@diocese-setubal.pt::4709f309-3fa9-49d1-858f-27efddeb5982" providerId="AD" clId="Web-{3AF0096B-9080-9C31-A98B-7E0821A9525C}" dt="2021-11-23T00:47:50.222" v="701"/>
          <ac:spMkLst>
            <pc:docMk/>
            <pc:sldMk cId="169081670" sldId="293"/>
            <ac:spMk id="4" creationId="{7EAC92AC-FE0D-4F68-835D-5CCBF4BC33A4}"/>
          </ac:spMkLst>
        </pc:spChg>
        <pc:spChg chg="add del mod">
          <ac:chgData name="Sínodo | Diocese de Setúbal" userId="S::sinodo@diocese-setubal.pt::4709f309-3fa9-49d1-858f-27efddeb5982" providerId="AD" clId="Web-{3AF0096B-9080-9C31-A98B-7E0821A9525C}" dt="2021-11-23T00:47:53.800" v="702"/>
          <ac:spMkLst>
            <pc:docMk/>
            <pc:sldMk cId="169081670" sldId="293"/>
            <ac:spMk id="6" creationId="{045AC7BB-EB4E-4603-9FF9-711B47ADE501}"/>
          </ac:spMkLst>
        </pc:spChg>
        <pc:spChg chg="add mod">
          <ac:chgData name="Sínodo | Diocese de Setúbal" userId="S::sinodo@diocese-setubal.pt::4709f309-3fa9-49d1-858f-27efddeb5982" providerId="AD" clId="Web-{3AF0096B-9080-9C31-A98B-7E0821A9525C}" dt="2021-11-23T01:47:57.009" v="1425" actId="20577"/>
          <ac:spMkLst>
            <pc:docMk/>
            <pc:sldMk cId="169081670" sldId="293"/>
            <ac:spMk id="7" creationId="{2304AAE3-D68B-4CE0-B755-C41B5302862D}"/>
          </ac:spMkLst>
        </pc:spChg>
        <pc:spChg chg="mod">
          <ac:chgData name="Sínodo | Diocese de Setúbal" userId="S::sinodo@diocese-setubal.pt::4709f309-3fa9-49d1-858f-27efddeb5982" providerId="AD" clId="Web-{3AF0096B-9080-9C31-A98B-7E0821A9525C}" dt="2021-11-23T01:19:21.442" v="1055" actId="14100"/>
          <ac:spMkLst>
            <pc:docMk/>
            <pc:sldMk cId="169081670" sldId="293"/>
            <ac:spMk id="103" creationId="{00000000-0000-0000-0000-000000000000}"/>
          </ac:spMkLst>
        </pc:spChg>
        <pc:picChg chg="mod">
          <ac:chgData name="Sínodo | Diocese de Setúbal" userId="S::sinodo@diocese-setubal.pt::4709f309-3fa9-49d1-858f-27efddeb5982" providerId="AD" clId="Web-{3AF0096B-9080-9C31-A98B-7E0821A9525C}" dt="2021-11-23T00:44:11.627" v="652" actId="1076"/>
          <ac:picMkLst>
            <pc:docMk/>
            <pc:sldMk cId="169081670" sldId="293"/>
            <ac:picMk id="5" creationId="{E8AFF6C5-B456-45ED-A482-6685FAE6F2DE}"/>
          </ac:picMkLst>
        </pc:picChg>
        <pc:picChg chg="add del">
          <ac:chgData name="Sínodo | Diocese de Setúbal" userId="S::sinodo@diocese-setubal.pt::4709f309-3fa9-49d1-858f-27efddeb5982" providerId="AD" clId="Web-{3AF0096B-9080-9C31-A98B-7E0821A9525C}" dt="2021-11-23T01:51:26.208" v="1456"/>
          <ac:picMkLst>
            <pc:docMk/>
            <pc:sldMk cId="169081670" sldId="293"/>
            <ac:picMk id="9" creationId="{D4C65193-FAE2-42AA-B3E4-E7AFE72F9CCB}"/>
          </ac:picMkLst>
        </pc:picChg>
      </pc:sldChg>
      <pc:sldChg chg="addSp delSp modSp">
        <pc:chgData name="Sínodo | Diocese de Setúbal" userId="S::sinodo@diocese-setubal.pt::4709f309-3fa9-49d1-858f-27efddeb5982" providerId="AD" clId="Web-{3AF0096B-9080-9C31-A98B-7E0821A9525C}" dt="2021-11-23T01:48:10.556" v="1429" actId="20577"/>
        <pc:sldMkLst>
          <pc:docMk/>
          <pc:sldMk cId="1590514445" sldId="294"/>
        </pc:sldMkLst>
        <pc:spChg chg="add mod">
          <ac:chgData name="Sínodo | Diocese de Setúbal" userId="S::sinodo@diocese-setubal.pt::4709f309-3fa9-49d1-858f-27efddeb5982" providerId="AD" clId="Web-{3AF0096B-9080-9C31-A98B-7E0821A9525C}" dt="2021-11-23T00:53:07.497" v="831" actId="1076"/>
          <ac:spMkLst>
            <pc:docMk/>
            <pc:sldMk cId="1590514445" sldId="294"/>
            <ac:spMk id="2" creationId="{BCE092D1-D2BF-45C9-8EF1-766516EA805B}"/>
          </ac:spMkLst>
        </pc:spChg>
        <pc:spChg chg="del mod">
          <ac:chgData name="Sínodo | Diocese de Setúbal" userId="S::sinodo@diocese-setubal.pt::4709f309-3fa9-49d1-858f-27efddeb5982" providerId="AD" clId="Web-{3AF0096B-9080-9C31-A98B-7E0821A9525C}" dt="2021-11-23T00:52:59.559" v="829"/>
          <ac:spMkLst>
            <pc:docMk/>
            <pc:sldMk cId="1590514445" sldId="294"/>
            <ac:spMk id="3" creationId="{723CF708-8697-4280-801F-BF863AEC8FD2}"/>
          </ac:spMkLst>
        </pc:spChg>
        <pc:spChg chg="mod">
          <ac:chgData name="Sínodo | Diocese de Setúbal" userId="S::sinodo@diocese-setubal.pt::4709f309-3fa9-49d1-858f-27efddeb5982" providerId="AD" clId="Web-{3AF0096B-9080-9C31-A98B-7E0821A9525C}" dt="2021-11-23T01:48:10.556" v="1429" actId="20577"/>
          <ac:spMkLst>
            <pc:docMk/>
            <pc:sldMk cId="1590514445" sldId="294"/>
            <ac:spMk id="4" creationId="{7EAC92AC-FE0D-4F68-835D-5CCBF4BC33A4}"/>
          </ac:spMkLst>
        </pc:spChg>
        <pc:spChg chg="mod">
          <ac:chgData name="Sínodo | Diocese de Setúbal" userId="S::sinodo@diocese-setubal.pt::4709f309-3fa9-49d1-858f-27efddeb5982" providerId="AD" clId="Web-{3AF0096B-9080-9C31-A98B-7E0821A9525C}" dt="2021-11-23T01:20:14.289" v="1068" actId="20577"/>
          <ac:spMkLst>
            <pc:docMk/>
            <pc:sldMk cId="1590514445" sldId="294"/>
            <ac:spMk id="103" creationId="{00000000-0000-0000-0000-000000000000}"/>
          </ac:spMkLst>
        </pc:spChg>
        <pc:picChg chg="mod">
          <ac:chgData name="Sínodo | Diocese de Setúbal" userId="S::sinodo@diocese-setubal.pt::4709f309-3fa9-49d1-858f-27efddeb5982" providerId="AD" clId="Web-{3AF0096B-9080-9C31-A98B-7E0821A9525C}" dt="2021-11-23T00:51:18.109" v="758" actId="1076"/>
          <ac:picMkLst>
            <pc:docMk/>
            <pc:sldMk cId="1590514445" sldId="294"/>
            <ac:picMk id="5" creationId="{943B7923-7644-4084-B457-F55145EDB464}"/>
          </ac:picMkLst>
        </pc:picChg>
      </pc:sldChg>
      <pc:sldChg chg="addSp delSp modSp">
        <pc:chgData name="Sínodo | Diocese de Setúbal" userId="S::sinodo@diocese-setubal.pt::4709f309-3fa9-49d1-858f-27efddeb5982" providerId="AD" clId="Web-{3AF0096B-9080-9C31-A98B-7E0821A9525C}" dt="2021-11-23T01:51:06.644" v="1454"/>
        <pc:sldMkLst>
          <pc:docMk/>
          <pc:sldMk cId="858847044" sldId="295"/>
        </pc:sldMkLst>
        <pc:spChg chg="add mod ord">
          <ac:chgData name="Sínodo | Diocese de Setúbal" userId="S::sinodo@diocese-setubal.pt::4709f309-3fa9-49d1-858f-27efddeb5982" providerId="AD" clId="Web-{3AF0096B-9080-9C31-A98B-7E0821A9525C}" dt="2021-11-23T01:03:07.500" v="921" actId="14100"/>
          <ac:spMkLst>
            <pc:docMk/>
            <pc:sldMk cId="858847044" sldId="295"/>
            <ac:spMk id="2" creationId="{57C0D472-C7D6-4AD6-A57D-7F23DF649F21}"/>
          </ac:spMkLst>
        </pc:spChg>
        <pc:spChg chg="mod">
          <ac:chgData name="Sínodo | Diocese de Setúbal" userId="S::sinodo@diocese-setubal.pt::4709f309-3fa9-49d1-858f-27efddeb5982" providerId="AD" clId="Web-{3AF0096B-9080-9C31-A98B-7E0821A9525C}" dt="2021-11-23T01:04:45.930" v="939" actId="1076"/>
          <ac:spMkLst>
            <pc:docMk/>
            <pc:sldMk cId="858847044" sldId="295"/>
            <ac:spMk id="3" creationId="{723CF708-8697-4280-801F-BF863AEC8FD2}"/>
          </ac:spMkLst>
        </pc:spChg>
        <pc:spChg chg="mod">
          <ac:chgData name="Sínodo | Diocese de Setúbal" userId="S::sinodo@diocese-setubal.pt::4709f309-3fa9-49d1-858f-27efddeb5982" providerId="AD" clId="Web-{3AF0096B-9080-9C31-A98B-7E0821A9525C}" dt="2021-11-23T01:04:15.394" v="938" actId="20577"/>
          <ac:spMkLst>
            <pc:docMk/>
            <pc:sldMk cId="858847044" sldId="295"/>
            <ac:spMk id="4" creationId="{7EAC92AC-FE0D-4F68-835D-5CCBF4BC33A4}"/>
          </ac:spMkLst>
        </pc:spChg>
        <pc:spChg chg="mod">
          <ac:chgData name="Sínodo | Diocese de Setúbal" userId="S::sinodo@diocese-setubal.pt::4709f309-3fa9-49d1-858f-27efddeb5982" providerId="AD" clId="Web-{3AF0096B-9080-9C31-A98B-7E0821A9525C}" dt="2021-11-23T01:21:07.338" v="1079" actId="20577"/>
          <ac:spMkLst>
            <pc:docMk/>
            <pc:sldMk cId="858847044" sldId="295"/>
            <ac:spMk id="103" creationId="{00000000-0000-0000-0000-000000000000}"/>
          </ac:spMkLst>
        </pc:spChg>
        <pc:grpChg chg="add">
          <ac:chgData name="Sínodo | Diocese de Setúbal" userId="S::sinodo@diocese-setubal.pt::4709f309-3fa9-49d1-858f-27efddeb5982" providerId="AD" clId="Web-{3AF0096B-9080-9C31-A98B-7E0821A9525C}" dt="2021-11-23T01:05:00.071" v="940"/>
          <ac:grpSpMkLst>
            <pc:docMk/>
            <pc:sldMk cId="858847044" sldId="295"/>
            <ac:grpSpMk id="5" creationId="{7B9B4C87-D384-46F7-B733-3AAF3AD0D6C1}"/>
          </ac:grpSpMkLst>
        </pc:grpChg>
        <pc:picChg chg="del mod">
          <ac:chgData name="Sínodo | Diocese de Setúbal" userId="S::sinodo@diocese-setubal.pt::4709f309-3fa9-49d1-858f-27efddeb5982" providerId="AD" clId="Web-{3AF0096B-9080-9C31-A98B-7E0821A9525C}" dt="2021-11-23T01:02:50.093" v="917"/>
          <ac:picMkLst>
            <pc:docMk/>
            <pc:sldMk cId="858847044" sldId="295"/>
            <ac:picMk id="6" creationId="{FE2B0CF6-293B-4F98-BB69-48FA309A50C1}"/>
          </ac:picMkLst>
        </pc:picChg>
        <pc:picChg chg="add">
          <ac:chgData name="Sínodo | Diocese de Setúbal" userId="S::sinodo@diocese-setubal.pt::4709f309-3fa9-49d1-858f-27efddeb5982" providerId="AD" clId="Web-{3AF0096B-9080-9C31-A98B-7E0821A9525C}" dt="2021-11-23T01:51:06.644" v="1454"/>
          <ac:picMkLst>
            <pc:docMk/>
            <pc:sldMk cId="858847044" sldId="295"/>
            <ac:picMk id="7" creationId="{14819A3A-017C-49E0-B1B7-0A901AD9D028}"/>
          </ac:picMkLst>
        </pc:picChg>
      </pc:sldChg>
      <pc:sldChg chg="addSp delSp modSp">
        <pc:chgData name="Sínodo | Diocese de Setúbal" userId="S::sinodo@diocese-setubal.pt::4709f309-3fa9-49d1-858f-27efddeb5982" providerId="AD" clId="Web-{3AF0096B-9080-9C31-A98B-7E0821A9525C}" dt="2021-11-23T01:51:01.722" v="1453"/>
        <pc:sldMkLst>
          <pc:docMk/>
          <pc:sldMk cId="2097723925" sldId="296"/>
        </pc:sldMkLst>
        <pc:spChg chg="add del">
          <ac:chgData name="Sínodo | Diocese de Setúbal" userId="S::sinodo@diocese-setubal.pt::4709f309-3fa9-49d1-858f-27efddeb5982" providerId="AD" clId="Web-{3AF0096B-9080-9C31-A98B-7E0821A9525C}" dt="2021-11-23T01:05:54.293" v="949"/>
          <ac:spMkLst>
            <pc:docMk/>
            <pc:sldMk cId="2097723925" sldId="296"/>
            <ac:spMk id="2" creationId="{AC65AA5D-E5E1-4033-95DB-7AC7F7256C27}"/>
          </ac:spMkLst>
        </pc:spChg>
        <pc:spChg chg="del mod">
          <ac:chgData name="Sínodo | Diocese de Setúbal" userId="S::sinodo@diocese-setubal.pt::4709f309-3fa9-49d1-858f-27efddeb5982" providerId="AD" clId="Web-{3AF0096B-9080-9C31-A98B-7E0821A9525C}" dt="2021-11-23T01:05:22.119" v="944"/>
          <ac:spMkLst>
            <pc:docMk/>
            <pc:sldMk cId="2097723925" sldId="296"/>
            <ac:spMk id="3" creationId="{723CF708-8697-4280-801F-BF863AEC8FD2}"/>
          </ac:spMkLst>
        </pc:spChg>
        <pc:spChg chg="mod">
          <ac:chgData name="Sínodo | Diocese de Setúbal" userId="S::sinodo@diocese-setubal.pt::4709f309-3fa9-49d1-858f-27efddeb5982" providerId="AD" clId="Web-{3AF0096B-9080-9C31-A98B-7E0821A9525C}" dt="2021-11-23T01:06:59.547" v="969" actId="20577"/>
          <ac:spMkLst>
            <pc:docMk/>
            <pc:sldMk cId="2097723925" sldId="296"/>
            <ac:spMk id="4" creationId="{7EAC92AC-FE0D-4F68-835D-5CCBF4BC33A4}"/>
          </ac:spMkLst>
        </pc:spChg>
        <pc:spChg chg="add del">
          <ac:chgData name="Sínodo | Diocese de Setúbal" userId="S::sinodo@diocese-setubal.pt::4709f309-3fa9-49d1-858f-27efddeb5982" providerId="AD" clId="Web-{3AF0096B-9080-9C31-A98B-7E0821A9525C}" dt="2021-11-23T01:05:51.980" v="948"/>
          <ac:spMkLst>
            <pc:docMk/>
            <pc:sldMk cId="2097723925" sldId="296"/>
            <ac:spMk id="5" creationId="{05C9F026-3BD5-4990-92E0-A6B2BF2BBDD8}"/>
          </ac:spMkLst>
        </pc:spChg>
        <pc:spChg chg="add">
          <ac:chgData name="Sínodo | Diocese de Setúbal" userId="S::sinodo@diocese-setubal.pt::4709f309-3fa9-49d1-858f-27efddeb5982" providerId="AD" clId="Web-{3AF0096B-9080-9C31-A98B-7E0821A9525C}" dt="2021-11-23T01:05:57.543" v="950"/>
          <ac:spMkLst>
            <pc:docMk/>
            <pc:sldMk cId="2097723925" sldId="296"/>
            <ac:spMk id="9" creationId="{25BA08B8-8EE6-4173-8EB5-8471A3DDDD7D}"/>
          </ac:spMkLst>
        </pc:spChg>
        <pc:spChg chg="mod">
          <ac:chgData name="Sínodo | Diocese de Setúbal" userId="S::sinodo@diocese-setubal.pt::4709f309-3fa9-49d1-858f-27efddeb5982" providerId="AD" clId="Web-{3AF0096B-9080-9C31-A98B-7E0821A9525C}" dt="2021-11-23T01:22:29.812" v="1100" actId="20577"/>
          <ac:spMkLst>
            <pc:docMk/>
            <pc:sldMk cId="2097723925" sldId="296"/>
            <ac:spMk id="103" creationId="{00000000-0000-0000-0000-000000000000}"/>
          </ac:spMkLst>
        </pc:spChg>
        <pc:picChg chg="del">
          <ac:chgData name="Sínodo | Diocese de Setúbal" userId="S::sinodo@diocese-setubal.pt::4709f309-3fa9-49d1-858f-27efddeb5982" providerId="AD" clId="Web-{3AF0096B-9080-9C31-A98B-7E0821A9525C}" dt="2021-11-23T01:05:17.166" v="943"/>
          <ac:picMkLst>
            <pc:docMk/>
            <pc:sldMk cId="2097723925" sldId="296"/>
            <ac:picMk id="6" creationId="{FE2B0CF6-293B-4F98-BB69-48FA309A50C1}"/>
          </ac:picMkLst>
        </pc:picChg>
        <pc:picChg chg="add">
          <ac:chgData name="Sínodo | Diocese de Setúbal" userId="S::sinodo@diocese-setubal.pt::4709f309-3fa9-49d1-858f-27efddeb5982" providerId="AD" clId="Web-{3AF0096B-9080-9C31-A98B-7E0821A9525C}" dt="2021-11-23T01:51:01.722" v="1453"/>
          <ac:picMkLst>
            <pc:docMk/>
            <pc:sldMk cId="2097723925" sldId="296"/>
            <ac:picMk id="11" creationId="{53F02832-F88B-4F53-BB97-C758BE9E6DAF}"/>
          </ac:picMkLst>
        </pc:picChg>
      </pc:sldChg>
      <pc:sldChg chg="addSp delSp modSp">
        <pc:chgData name="Sínodo | Diocese de Setúbal" userId="S::sinodo@diocese-setubal.pt::4709f309-3fa9-49d1-858f-27efddeb5982" providerId="AD" clId="Web-{3AF0096B-9080-9C31-A98B-7E0821A9525C}" dt="2021-11-23T01:50:58.331" v="1452"/>
        <pc:sldMkLst>
          <pc:docMk/>
          <pc:sldMk cId="3000354556" sldId="297"/>
        </pc:sldMkLst>
        <pc:spChg chg="add">
          <ac:chgData name="Sínodo | Diocese de Setúbal" userId="S::sinodo@diocese-setubal.pt::4709f309-3fa9-49d1-858f-27efddeb5982" providerId="AD" clId="Web-{3AF0096B-9080-9C31-A98B-7E0821A9525C}" dt="2021-11-23T01:07:36.252" v="975"/>
          <ac:spMkLst>
            <pc:docMk/>
            <pc:sldMk cId="3000354556" sldId="297"/>
            <ac:spMk id="2" creationId="{B24A1FD5-4AA7-41B1-8149-91A487E06705}"/>
          </ac:spMkLst>
        </pc:spChg>
        <pc:spChg chg="del mod">
          <ac:chgData name="Sínodo | Diocese de Setúbal" userId="S::sinodo@diocese-setubal.pt::4709f309-3fa9-49d1-858f-27efddeb5982" providerId="AD" clId="Web-{3AF0096B-9080-9C31-A98B-7E0821A9525C}" dt="2021-11-23T01:07:14.188" v="974"/>
          <ac:spMkLst>
            <pc:docMk/>
            <pc:sldMk cId="3000354556" sldId="297"/>
            <ac:spMk id="3" creationId="{723CF708-8697-4280-801F-BF863AEC8FD2}"/>
          </ac:spMkLst>
        </pc:spChg>
        <pc:spChg chg="mod">
          <ac:chgData name="Sínodo | Diocese de Setúbal" userId="S::sinodo@diocese-setubal.pt::4709f309-3fa9-49d1-858f-27efddeb5982" providerId="AD" clId="Web-{3AF0096B-9080-9C31-A98B-7E0821A9525C}" dt="2021-11-23T01:26:46.732" v="1175" actId="20577"/>
          <ac:spMkLst>
            <pc:docMk/>
            <pc:sldMk cId="3000354556" sldId="297"/>
            <ac:spMk id="4" creationId="{7EAC92AC-FE0D-4F68-835D-5CCBF4BC33A4}"/>
          </ac:spMkLst>
        </pc:spChg>
        <pc:spChg chg="add">
          <ac:chgData name="Sínodo | Diocese de Setúbal" userId="S::sinodo@diocese-setubal.pt::4709f309-3fa9-49d1-858f-27efddeb5982" providerId="AD" clId="Web-{3AF0096B-9080-9C31-A98B-7E0821A9525C}" dt="2021-11-23T01:07:36.267" v="976"/>
          <ac:spMkLst>
            <pc:docMk/>
            <pc:sldMk cId="3000354556" sldId="297"/>
            <ac:spMk id="5" creationId="{8BDB30D8-C477-4C0D-94AD-15D5AECB41D2}"/>
          </ac:spMkLst>
        </pc:spChg>
        <pc:spChg chg="mod">
          <ac:chgData name="Sínodo | Diocese de Setúbal" userId="S::sinodo@diocese-setubal.pt::4709f309-3fa9-49d1-858f-27efddeb5982" providerId="AD" clId="Web-{3AF0096B-9080-9C31-A98B-7E0821A9525C}" dt="2021-11-23T01:24:15.333" v="1135" actId="20577"/>
          <ac:spMkLst>
            <pc:docMk/>
            <pc:sldMk cId="3000354556" sldId="297"/>
            <ac:spMk id="103" creationId="{00000000-0000-0000-0000-000000000000}"/>
          </ac:spMkLst>
        </pc:spChg>
        <pc:picChg chg="del">
          <ac:chgData name="Sínodo | Diocese de Setúbal" userId="S::sinodo@diocese-setubal.pt::4709f309-3fa9-49d1-858f-27efddeb5982" providerId="AD" clId="Web-{3AF0096B-9080-9C31-A98B-7E0821A9525C}" dt="2021-11-23T01:07:09.641" v="971"/>
          <ac:picMkLst>
            <pc:docMk/>
            <pc:sldMk cId="3000354556" sldId="297"/>
            <ac:picMk id="6" creationId="{FE2B0CF6-293B-4F98-BB69-48FA309A50C1}"/>
          </ac:picMkLst>
        </pc:picChg>
        <pc:picChg chg="add">
          <ac:chgData name="Sínodo | Diocese de Setúbal" userId="S::sinodo@diocese-setubal.pt::4709f309-3fa9-49d1-858f-27efddeb5982" providerId="AD" clId="Web-{3AF0096B-9080-9C31-A98B-7E0821A9525C}" dt="2021-11-23T01:50:58.331" v="1452"/>
          <ac:picMkLst>
            <pc:docMk/>
            <pc:sldMk cId="3000354556" sldId="297"/>
            <ac:picMk id="9" creationId="{37013BE9-A2F9-4519-BE58-DCFCF40B8606}"/>
          </ac:picMkLst>
        </pc:picChg>
      </pc:sldChg>
      <pc:sldChg chg="addSp delSp modSp">
        <pc:chgData name="Sínodo | Diocese de Setúbal" userId="S::sinodo@diocese-setubal.pt::4709f309-3fa9-49d1-858f-27efddeb5982" providerId="AD" clId="Web-{3AF0096B-9080-9C31-A98B-7E0821A9525C}" dt="2021-11-23T01:50:51.784" v="1451"/>
        <pc:sldMkLst>
          <pc:docMk/>
          <pc:sldMk cId="2861188980" sldId="298"/>
        </pc:sldMkLst>
        <pc:spChg chg="add">
          <ac:chgData name="Sínodo | Diocese de Setúbal" userId="S::sinodo@diocese-setubal.pt::4709f309-3fa9-49d1-858f-27efddeb5982" providerId="AD" clId="Web-{3AF0096B-9080-9C31-A98B-7E0821A9525C}" dt="2021-11-23T01:08:10.082" v="984"/>
          <ac:spMkLst>
            <pc:docMk/>
            <pc:sldMk cId="2861188980" sldId="298"/>
            <ac:spMk id="2" creationId="{0DF76175-D504-4FCB-A745-8CD770118E32}"/>
          </ac:spMkLst>
        </pc:spChg>
        <pc:spChg chg="del mod">
          <ac:chgData name="Sínodo | Diocese de Setúbal" userId="S::sinodo@diocese-setubal.pt::4709f309-3fa9-49d1-858f-27efddeb5982" providerId="AD" clId="Web-{3AF0096B-9080-9C31-A98B-7E0821A9525C}" dt="2021-11-23T01:08:07.644" v="983"/>
          <ac:spMkLst>
            <pc:docMk/>
            <pc:sldMk cId="2861188980" sldId="298"/>
            <ac:spMk id="3" creationId="{723CF708-8697-4280-801F-BF863AEC8FD2}"/>
          </ac:spMkLst>
        </pc:spChg>
        <pc:spChg chg="mod">
          <ac:chgData name="Sínodo | Diocese de Setúbal" userId="S::sinodo@diocese-setubal.pt::4709f309-3fa9-49d1-858f-27efddeb5982" providerId="AD" clId="Web-{3AF0096B-9080-9C31-A98B-7E0821A9525C}" dt="2021-11-23T01:32:39.863" v="1267" actId="14100"/>
          <ac:spMkLst>
            <pc:docMk/>
            <pc:sldMk cId="2861188980" sldId="298"/>
            <ac:spMk id="4" creationId="{7EAC92AC-FE0D-4F68-835D-5CCBF4BC33A4}"/>
          </ac:spMkLst>
        </pc:spChg>
        <pc:spChg chg="add">
          <ac:chgData name="Sínodo | Diocese de Setúbal" userId="S::sinodo@diocese-setubal.pt::4709f309-3fa9-49d1-858f-27efddeb5982" providerId="AD" clId="Web-{3AF0096B-9080-9C31-A98B-7E0821A9525C}" dt="2021-11-23T01:08:10.097" v="985"/>
          <ac:spMkLst>
            <pc:docMk/>
            <pc:sldMk cId="2861188980" sldId="298"/>
            <ac:spMk id="5" creationId="{07EFDC05-5178-4B61-B225-33B6530DDF5D}"/>
          </ac:spMkLst>
        </pc:spChg>
        <pc:spChg chg="mod">
          <ac:chgData name="Sínodo | Diocese de Setúbal" userId="S::sinodo@diocese-setubal.pt::4709f309-3fa9-49d1-858f-27efddeb5982" providerId="AD" clId="Web-{3AF0096B-9080-9C31-A98B-7E0821A9525C}" dt="2021-11-23T01:25:58.433" v="1162" actId="14100"/>
          <ac:spMkLst>
            <pc:docMk/>
            <pc:sldMk cId="2861188980" sldId="298"/>
            <ac:spMk id="103" creationId="{00000000-0000-0000-0000-000000000000}"/>
          </ac:spMkLst>
        </pc:spChg>
        <pc:picChg chg="del">
          <ac:chgData name="Sínodo | Diocese de Setúbal" userId="S::sinodo@diocese-setubal.pt::4709f309-3fa9-49d1-858f-27efddeb5982" providerId="AD" clId="Web-{3AF0096B-9080-9C31-A98B-7E0821A9525C}" dt="2021-11-23T01:08:04.769" v="982"/>
          <ac:picMkLst>
            <pc:docMk/>
            <pc:sldMk cId="2861188980" sldId="298"/>
            <ac:picMk id="6" creationId="{FE2B0CF6-293B-4F98-BB69-48FA309A50C1}"/>
          </ac:picMkLst>
        </pc:picChg>
        <pc:picChg chg="add">
          <ac:chgData name="Sínodo | Diocese de Setúbal" userId="S::sinodo@diocese-setubal.pt::4709f309-3fa9-49d1-858f-27efddeb5982" providerId="AD" clId="Web-{3AF0096B-9080-9C31-A98B-7E0821A9525C}" dt="2021-11-23T01:50:51.784" v="1451"/>
          <ac:picMkLst>
            <pc:docMk/>
            <pc:sldMk cId="2861188980" sldId="298"/>
            <ac:picMk id="9" creationId="{3D2141E3-E72F-4F6D-AF4E-1FB0C27879FF}"/>
          </ac:picMkLst>
        </pc:picChg>
      </pc:sldChg>
      <pc:sldChg chg="addSp delSp modSp del">
        <pc:chgData name="Sínodo | Diocese de Setúbal" userId="S::sinodo@diocese-setubal.pt::4709f309-3fa9-49d1-858f-27efddeb5982" providerId="AD" clId="Web-{3AF0096B-9080-9C31-A98B-7E0821A9525C}" dt="2021-11-23T01:32:46.379" v="1268"/>
        <pc:sldMkLst>
          <pc:docMk/>
          <pc:sldMk cId="3870322265" sldId="299"/>
        </pc:sldMkLst>
        <pc:spChg chg="add">
          <ac:chgData name="Sínodo | Diocese de Setúbal" userId="S::sinodo@diocese-setubal.pt::4709f309-3fa9-49d1-858f-27efddeb5982" providerId="AD" clId="Web-{3AF0096B-9080-9C31-A98B-7E0821A9525C}" dt="2021-11-23T01:08:27.333" v="991"/>
          <ac:spMkLst>
            <pc:docMk/>
            <pc:sldMk cId="3870322265" sldId="299"/>
            <ac:spMk id="2" creationId="{3380E8D2-0938-4438-8A20-E58B6E49ECE6}"/>
          </ac:spMkLst>
        </pc:spChg>
        <pc:spChg chg="del mod">
          <ac:chgData name="Sínodo | Diocese de Setúbal" userId="S::sinodo@diocese-setubal.pt::4709f309-3fa9-49d1-858f-27efddeb5982" providerId="AD" clId="Web-{3AF0096B-9080-9C31-A98B-7E0821A9525C}" dt="2021-11-23T01:08:18.785" v="988"/>
          <ac:spMkLst>
            <pc:docMk/>
            <pc:sldMk cId="3870322265" sldId="299"/>
            <ac:spMk id="3" creationId="{723CF708-8697-4280-801F-BF863AEC8FD2}"/>
          </ac:spMkLst>
        </pc:spChg>
        <pc:spChg chg="mod">
          <ac:chgData name="Sínodo | Diocese de Setúbal" userId="S::sinodo@diocese-setubal.pt::4709f309-3fa9-49d1-858f-27efddeb5982" providerId="AD" clId="Web-{3AF0096B-9080-9C31-A98B-7E0821A9525C}" dt="2021-11-23T01:29:05.912" v="1207" actId="20577"/>
          <ac:spMkLst>
            <pc:docMk/>
            <pc:sldMk cId="3870322265" sldId="299"/>
            <ac:spMk id="4" creationId="{7EAC92AC-FE0D-4F68-835D-5CCBF4BC33A4}"/>
          </ac:spMkLst>
        </pc:spChg>
        <pc:spChg chg="add">
          <ac:chgData name="Sínodo | Diocese de Setúbal" userId="S::sinodo@diocese-setubal.pt::4709f309-3fa9-49d1-858f-27efddeb5982" providerId="AD" clId="Web-{3AF0096B-9080-9C31-A98B-7E0821A9525C}" dt="2021-11-23T01:08:27.348" v="992"/>
          <ac:spMkLst>
            <pc:docMk/>
            <pc:sldMk cId="3870322265" sldId="299"/>
            <ac:spMk id="5" creationId="{4A40E723-90D7-40D5-A021-D52230FEC985}"/>
          </ac:spMkLst>
        </pc:spChg>
        <pc:spChg chg="mod">
          <ac:chgData name="Sínodo | Diocese de Setúbal" userId="S::sinodo@diocese-setubal.pt::4709f309-3fa9-49d1-858f-27efddeb5982" providerId="AD" clId="Web-{3AF0096B-9080-9C31-A98B-7E0821A9525C}" dt="2021-11-23T01:28:17.597" v="1201" actId="20577"/>
          <ac:spMkLst>
            <pc:docMk/>
            <pc:sldMk cId="3870322265" sldId="299"/>
            <ac:spMk id="103" creationId="{00000000-0000-0000-0000-000000000000}"/>
          </ac:spMkLst>
        </pc:spChg>
        <pc:picChg chg="del">
          <ac:chgData name="Sínodo | Diocese de Setúbal" userId="S::sinodo@diocese-setubal.pt::4709f309-3fa9-49d1-858f-27efddeb5982" providerId="AD" clId="Web-{3AF0096B-9080-9C31-A98B-7E0821A9525C}" dt="2021-11-23T01:08:25.583" v="990"/>
          <ac:picMkLst>
            <pc:docMk/>
            <pc:sldMk cId="3870322265" sldId="299"/>
            <ac:picMk id="6" creationId="{FE2B0CF6-293B-4F98-BB69-48FA309A50C1}"/>
          </ac:picMkLst>
        </pc:picChg>
      </pc:sldChg>
      <pc:sldChg chg="addSp delSp modSp">
        <pc:chgData name="Sínodo | Diocese de Setúbal" userId="S::sinodo@diocese-setubal.pt::4709f309-3fa9-49d1-858f-27efddeb5982" providerId="AD" clId="Web-{3AF0096B-9080-9C31-A98B-7E0821A9525C}" dt="2021-11-23T01:50:45.799" v="1450" actId="1076"/>
        <pc:sldMkLst>
          <pc:docMk/>
          <pc:sldMk cId="2256730909" sldId="300"/>
        </pc:sldMkLst>
        <pc:spChg chg="add">
          <ac:chgData name="Sínodo | Diocese de Setúbal" userId="S::sinodo@diocese-setubal.pt::4709f309-3fa9-49d1-858f-27efddeb5982" providerId="AD" clId="Web-{3AF0096B-9080-9C31-A98B-7E0821A9525C}" dt="2021-11-23T01:08:42.084" v="996"/>
          <ac:spMkLst>
            <pc:docMk/>
            <pc:sldMk cId="2256730909" sldId="300"/>
            <ac:spMk id="2" creationId="{EBAC7362-6038-4A03-94A5-C42CA60E21A8}"/>
          </ac:spMkLst>
        </pc:spChg>
        <pc:spChg chg="del">
          <ac:chgData name="Sínodo | Diocese de Setúbal" userId="S::sinodo@diocese-setubal.pt::4709f309-3fa9-49d1-858f-27efddeb5982" providerId="AD" clId="Web-{3AF0096B-9080-9C31-A98B-7E0821A9525C}" dt="2021-11-23T01:08:38.678" v="994"/>
          <ac:spMkLst>
            <pc:docMk/>
            <pc:sldMk cId="2256730909" sldId="300"/>
            <ac:spMk id="3" creationId="{723CF708-8697-4280-801F-BF863AEC8FD2}"/>
          </ac:spMkLst>
        </pc:spChg>
        <pc:spChg chg="mod">
          <ac:chgData name="Sínodo | Diocese de Setúbal" userId="S::sinodo@diocese-setubal.pt::4709f309-3fa9-49d1-858f-27efddeb5982" providerId="AD" clId="Web-{3AF0096B-9080-9C31-A98B-7E0821A9525C}" dt="2021-11-23T01:37:06.191" v="1356" actId="20577"/>
          <ac:spMkLst>
            <pc:docMk/>
            <pc:sldMk cId="2256730909" sldId="300"/>
            <ac:spMk id="4" creationId="{7EAC92AC-FE0D-4F68-835D-5CCBF4BC33A4}"/>
          </ac:spMkLst>
        </pc:spChg>
        <pc:spChg chg="add">
          <ac:chgData name="Sínodo | Diocese de Setúbal" userId="S::sinodo@diocese-setubal.pt::4709f309-3fa9-49d1-858f-27efddeb5982" providerId="AD" clId="Web-{3AF0096B-9080-9C31-A98B-7E0821A9525C}" dt="2021-11-23T01:08:42.116" v="997"/>
          <ac:spMkLst>
            <pc:docMk/>
            <pc:sldMk cId="2256730909" sldId="300"/>
            <ac:spMk id="5" creationId="{AA8DCCC0-38C5-48A1-AEC7-C5128F2FFAA0}"/>
          </ac:spMkLst>
        </pc:spChg>
        <pc:spChg chg="add del">
          <ac:chgData name="Sínodo | Diocese de Setúbal" userId="S::sinodo@diocese-setubal.pt::4709f309-3fa9-49d1-858f-27efddeb5982" providerId="AD" clId="Web-{3AF0096B-9080-9C31-A98B-7E0821A9525C}" dt="2021-11-23T01:35:43.670" v="1320"/>
          <ac:spMkLst>
            <pc:docMk/>
            <pc:sldMk cId="2256730909" sldId="300"/>
            <ac:spMk id="9" creationId="{D76B5929-E5DF-4905-9035-B1CDFE162B17}"/>
          </ac:spMkLst>
        </pc:spChg>
        <pc:spChg chg="mod">
          <ac:chgData name="Sínodo | Diocese de Setúbal" userId="S::sinodo@diocese-setubal.pt::4709f309-3fa9-49d1-858f-27efddeb5982" providerId="AD" clId="Web-{3AF0096B-9080-9C31-A98B-7E0821A9525C}" dt="2021-11-23T01:36:39.861" v="1350" actId="14100"/>
          <ac:spMkLst>
            <pc:docMk/>
            <pc:sldMk cId="2256730909" sldId="300"/>
            <ac:spMk id="103" creationId="{00000000-0000-0000-0000-000000000000}"/>
          </ac:spMkLst>
        </pc:spChg>
        <pc:picChg chg="del">
          <ac:chgData name="Sínodo | Diocese de Setúbal" userId="S::sinodo@diocese-setubal.pt::4709f309-3fa9-49d1-858f-27efddeb5982" providerId="AD" clId="Web-{3AF0096B-9080-9C31-A98B-7E0821A9525C}" dt="2021-11-23T01:08:40.491" v="995"/>
          <ac:picMkLst>
            <pc:docMk/>
            <pc:sldMk cId="2256730909" sldId="300"/>
            <ac:picMk id="6" creationId="{FE2B0CF6-293B-4F98-BB69-48FA309A50C1}"/>
          </ac:picMkLst>
        </pc:picChg>
        <pc:picChg chg="add mod">
          <ac:chgData name="Sínodo | Diocese de Setúbal" userId="S::sinodo@diocese-setubal.pt::4709f309-3fa9-49d1-858f-27efddeb5982" providerId="AD" clId="Web-{3AF0096B-9080-9C31-A98B-7E0821A9525C}" dt="2021-11-23T01:50:45.799" v="1450" actId="1076"/>
          <ac:picMkLst>
            <pc:docMk/>
            <pc:sldMk cId="2256730909" sldId="300"/>
            <ac:picMk id="10" creationId="{71DFE648-54FA-4E36-A099-E701E8FE7146}"/>
          </ac:picMkLst>
        </pc:picChg>
      </pc:sldChg>
      <pc:sldChg chg="addSp delSp modSp">
        <pc:chgData name="Sínodo | Diocese de Setúbal" userId="S::sinodo@diocese-setubal.pt::4709f309-3fa9-49d1-858f-27efddeb5982" providerId="AD" clId="Web-{3AF0096B-9080-9C31-A98B-7E0821A9525C}" dt="2021-11-23T01:50:29.299" v="1447" actId="1076"/>
        <pc:sldMkLst>
          <pc:docMk/>
          <pc:sldMk cId="2054377597" sldId="301"/>
        </pc:sldMkLst>
        <pc:spChg chg="add">
          <ac:chgData name="Sínodo | Diocese de Setúbal" userId="S::sinodo@diocese-setubal.pt::4709f309-3fa9-49d1-858f-27efddeb5982" providerId="AD" clId="Web-{3AF0096B-9080-9C31-A98B-7E0821A9525C}" dt="2021-11-23T01:08:54.184" v="1001"/>
          <ac:spMkLst>
            <pc:docMk/>
            <pc:sldMk cId="2054377597" sldId="301"/>
            <ac:spMk id="2" creationId="{69C9C6FA-AB35-441D-B60B-D4DD742E0E3D}"/>
          </ac:spMkLst>
        </pc:spChg>
        <pc:spChg chg="del">
          <ac:chgData name="Sínodo | Diocese de Setúbal" userId="S::sinodo@diocese-setubal.pt::4709f309-3fa9-49d1-858f-27efddeb5982" providerId="AD" clId="Web-{3AF0096B-9080-9C31-A98B-7E0821A9525C}" dt="2021-11-23T01:08:51.215" v="999"/>
          <ac:spMkLst>
            <pc:docMk/>
            <pc:sldMk cId="2054377597" sldId="301"/>
            <ac:spMk id="3" creationId="{723CF708-8697-4280-801F-BF863AEC8FD2}"/>
          </ac:spMkLst>
        </pc:spChg>
        <pc:spChg chg="mod">
          <ac:chgData name="Sínodo | Diocese de Setúbal" userId="S::sinodo@diocese-setubal.pt::4709f309-3fa9-49d1-858f-27efddeb5982" providerId="AD" clId="Web-{3AF0096B-9080-9C31-A98B-7E0821A9525C}" dt="2021-11-23T01:43:47.120" v="1407" actId="20577"/>
          <ac:spMkLst>
            <pc:docMk/>
            <pc:sldMk cId="2054377597" sldId="301"/>
            <ac:spMk id="4" creationId="{7EAC92AC-FE0D-4F68-835D-5CCBF4BC33A4}"/>
          </ac:spMkLst>
        </pc:spChg>
        <pc:spChg chg="add">
          <ac:chgData name="Sínodo | Diocese de Setúbal" userId="S::sinodo@diocese-setubal.pt::4709f309-3fa9-49d1-858f-27efddeb5982" providerId="AD" clId="Web-{3AF0096B-9080-9C31-A98B-7E0821A9525C}" dt="2021-11-23T01:08:54.215" v="1002"/>
          <ac:spMkLst>
            <pc:docMk/>
            <pc:sldMk cId="2054377597" sldId="301"/>
            <ac:spMk id="5" creationId="{5E6C90E8-CA69-4837-A1FC-4C541573AEEC}"/>
          </ac:spMkLst>
        </pc:spChg>
        <pc:spChg chg="mod">
          <ac:chgData name="Sínodo | Diocese de Setúbal" userId="S::sinodo@diocese-setubal.pt::4709f309-3fa9-49d1-858f-27efddeb5982" providerId="AD" clId="Web-{3AF0096B-9080-9C31-A98B-7E0821A9525C}" dt="2021-11-23T01:39:01.448" v="1369" actId="14100"/>
          <ac:spMkLst>
            <pc:docMk/>
            <pc:sldMk cId="2054377597" sldId="301"/>
            <ac:spMk id="103" creationId="{00000000-0000-0000-0000-000000000000}"/>
          </ac:spMkLst>
        </pc:spChg>
        <pc:picChg chg="del">
          <ac:chgData name="Sínodo | Diocese de Setúbal" userId="S::sinodo@diocese-setubal.pt::4709f309-3fa9-49d1-858f-27efddeb5982" providerId="AD" clId="Web-{3AF0096B-9080-9C31-A98B-7E0821A9525C}" dt="2021-11-23T01:08:52.683" v="1000"/>
          <ac:picMkLst>
            <pc:docMk/>
            <pc:sldMk cId="2054377597" sldId="301"/>
            <ac:picMk id="6" creationId="{FE2B0CF6-293B-4F98-BB69-48FA309A50C1}"/>
          </ac:picMkLst>
        </pc:picChg>
        <pc:picChg chg="add mod">
          <ac:chgData name="Sínodo | Diocese de Setúbal" userId="S::sinodo@diocese-setubal.pt::4709f309-3fa9-49d1-858f-27efddeb5982" providerId="AD" clId="Web-{3AF0096B-9080-9C31-A98B-7E0821A9525C}" dt="2021-11-23T01:50:29.299" v="1447" actId="1076"/>
          <ac:picMkLst>
            <pc:docMk/>
            <pc:sldMk cId="2054377597" sldId="301"/>
            <ac:picMk id="9" creationId="{DF757595-150B-4620-8B02-61F09FA58903}"/>
          </ac:picMkLst>
        </pc:picChg>
      </pc:sldChg>
      <pc:sldChg chg="addSp modSp">
        <pc:chgData name="Sínodo | Diocese de Setúbal" userId="S::sinodo@diocese-setubal.pt::4709f309-3fa9-49d1-858f-27efddeb5982" providerId="AD" clId="Web-{3AF0096B-9080-9C31-A98B-7E0821A9525C}" dt="2021-11-23T01:49:47.343" v="1440" actId="1076"/>
        <pc:sldMkLst>
          <pc:docMk/>
          <pc:sldMk cId="781555884" sldId="302"/>
        </pc:sldMkLst>
        <pc:spChg chg="mod">
          <ac:chgData name="Sínodo | Diocese de Setúbal" userId="S::sinodo@diocese-setubal.pt::4709f309-3fa9-49d1-858f-27efddeb5982" providerId="AD" clId="Web-{3AF0096B-9080-9C31-A98B-7E0821A9525C}" dt="2021-11-23T00:58:22.640" v="896" actId="1076"/>
          <ac:spMkLst>
            <pc:docMk/>
            <pc:sldMk cId="781555884" sldId="302"/>
            <ac:spMk id="2" creationId="{6643D51E-98A7-4935-956A-DBABAA728345}"/>
          </ac:spMkLst>
        </pc:spChg>
        <pc:picChg chg="add mod">
          <ac:chgData name="Sínodo | Diocese de Setúbal" userId="S::sinodo@diocese-setubal.pt::4709f309-3fa9-49d1-858f-27efddeb5982" providerId="AD" clId="Web-{3AF0096B-9080-9C31-A98B-7E0821A9525C}" dt="2021-11-23T01:49:47.343" v="1440" actId="1076"/>
          <ac:picMkLst>
            <pc:docMk/>
            <pc:sldMk cId="781555884" sldId="302"/>
            <ac:picMk id="4" creationId="{F67EE536-11AE-401B-A2E2-C690C6F6CDF3}"/>
          </ac:picMkLst>
        </pc:picChg>
      </pc:sldChg>
      <pc:sldChg chg="addSp modSp">
        <pc:chgData name="Sínodo | Diocese de Setúbal" userId="S::sinodo@diocese-setubal.pt::4709f309-3fa9-49d1-858f-27efddeb5982" providerId="AD" clId="Web-{3AF0096B-9080-9C31-A98B-7E0821A9525C}" dt="2021-11-23T01:50:10.219" v="1443" actId="1076"/>
        <pc:sldMkLst>
          <pc:docMk/>
          <pc:sldMk cId="720257035" sldId="303"/>
        </pc:sldMkLst>
        <pc:spChg chg="mod">
          <ac:chgData name="Sínodo | Diocese de Setúbal" userId="S::sinodo@diocese-setubal.pt::4709f309-3fa9-49d1-858f-27efddeb5982" providerId="AD" clId="Web-{3AF0096B-9080-9C31-A98B-7E0821A9525C}" dt="2021-11-23T00:57:35.309" v="886" actId="1076"/>
          <ac:spMkLst>
            <pc:docMk/>
            <pc:sldMk cId="720257035" sldId="303"/>
            <ac:spMk id="2" creationId="{BFABF408-0B2A-4913-A40B-9F14BD3F0F7A}"/>
          </ac:spMkLst>
        </pc:spChg>
        <pc:picChg chg="add mod">
          <ac:chgData name="Sínodo | Diocese de Setúbal" userId="S::sinodo@diocese-setubal.pt::4709f309-3fa9-49d1-858f-27efddeb5982" providerId="AD" clId="Web-{3AF0096B-9080-9C31-A98B-7E0821A9525C}" dt="2021-11-23T01:50:10.219" v="1443" actId="1076"/>
          <ac:picMkLst>
            <pc:docMk/>
            <pc:sldMk cId="720257035" sldId="303"/>
            <ac:picMk id="4" creationId="{7106B3C9-2468-4267-8ACF-249C30E1F0FA}"/>
          </ac:picMkLst>
        </pc:picChg>
      </pc:sldChg>
      <pc:sldChg chg="addSp delSp modSp">
        <pc:chgData name="Sínodo | Diocese de Setúbal" userId="S::sinodo@diocese-setubal.pt::4709f309-3fa9-49d1-858f-27efddeb5982" providerId="AD" clId="Web-{3AF0096B-9080-9C31-A98B-7E0821A9525C}" dt="2021-11-23T01:49:03.466" v="1433" actId="14100"/>
        <pc:sldMkLst>
          <pc:docMk/>
          <pc:sldMk cId="943720568" sldId="304"/>
        </pc:sldMkLst>
        <pc:spChg chg="mod">
          <ac:chgData name="Sínodo | Diocese de Setúbal" userId="S::sinodo@diocese-setubal.pt::4709f309-3fa9-49d1-858f-27efddeb5982" providerId="AD" clId="Web-{3AF0096B-9080-9C31-A98B-7E0821A9525C}" dt="2021-11-23T01:00:46.711" v="906" actId="1076"/>
          <ac:spMkLst>
            <pc:docMk/>
            <pc:sldMk cId="943720568" sldId="304"/>
            <ac:spMk id="2" creationId="{5C60FF56-E871-467F-BDCF-E6A95F83F5C7}"/>
          </ac:spMkLst>
        </pc:spChg>
        <pc:picChg chg="add del mod">
          <ac:chgData name="Sínodo | Diocese de Setúbal" userId="S::sinodo@diocese-setubal.pt::4709f309-3fa9-49d1-858f-27efddeb5982" providerId="AD" clId="Web-{3AF0096B-9080-9C31-A98B-7E0821A9525C}" dt="2021-11-23T00:59:19.815" v="900"/>
          <ac:picMkLst>
            <pc:docMk/>
            <pc:sldMk cId="943720568" sldId="304"/>
            <ac:picMk id="3" creationId="{A0BE3202-AC79-4EF5-8B11-9A728D065C33}"/>
          </ac:picMkLst>
        </pc:picChg>
        <pc:picChg chg="add mod">
          <ac:chgData name="Sínodo | Diocese de Setúbal" userId="S::sinodo@diocese-setubal.pt::4709f309-3fa9-49d1-858f-27efddeb5982" providerId="AD" clId="Web-{3AF0096B-9080-9C31-A98B-7E0821A9525C}" dt="2021-11-23T01:00:26.163" v="905" actId="1076"/>
          <ac:picMkLst>
            <pc:docMk/>
            <pc:sldMk cId="943720568" sldId="304"/>
            <ac:picMk id="4" creationId="{CA460437-6EA6-4CE3-8FBD-3914FE5BA88F}"/>
          </ac:picMkLst>
        </pc:picChg>
        <pc:picChg chg="add mod">
          <ac:chgData name="Sínodo | Diocese de Setúbal" userId="S::sinodo@diocese-setubal.pt::4709f309-3fa9-49d1-858f-27efddeb5982" providerId="AD" clId="Web-{3AF0096B-9080-9C31-A98B-7E0821A9525C}" dt="2021-11-23T01:49:03.466" v="1433" actId="14100"/>
          <ac:picMkLst>
            <pc:docMk/>
            <pc:sldMk cId="943720568" sldId="304"/>
            <ac:picMk id="6" creationId="{D673EA76-247B-480B-A24F-3C590B757CA4}"/>
          </ac:picMkLst>
        </pc:picChg>
      </pc:sldChg>
      <pc:sldChg chg="addSp modSp new">
        <pc:chgData name="Sínodo | Diocese de Setúbal" userId="S::sinodo@diocese-setubal.pt::4709f309-3fa9-49d1-858f-27efddeb5982" providerId="AD" clId="Web-{3AF0096B-9080-9C31-A98B-7E0821A9525C}" dt="2021-11-23T01:53:06.479" v="1474"/>
        <pc:sldMkLst>
          <pc:docMk/>
          <pc:sldMk cId="4084191278" sldId="305"/>
        </pc:sldMkLst>
        <pc:spChg chg="mod">
          <ac:chgData name="Sínodo | Diocese de Setúbal" userId="S::sinodo@diocese-setubal.pt::4709f309-3fa9-49d1-858f-27efddeb5982" providerId="AD" clId="Web-{3AF0096B-9080-9C31-A98B-7E0821A9525C}" dt="2021-11-22T23:49:29.974" v="22" actId="20577"/>
          <ac:spMkLst>
            <pc:docMk/>
            <pc:sldMk cId="4084191278" sldId="305"/>
            <ac:spMk id="2" creationId="{05C0EC7E-8A09-429C-BB4E-55568791EB8F}"/>
          </ac:spMkLst>
        </pc:spChg>
        <pc:spChg chg="mod">
          <ac:chgData name="Sínodo | Diocese de Setúbal" userId="S::sinodo@diocese-setubal.pt::4709f309-3fa9-49d1-858f-27efddeb5982" providerId="AD" clId="Web-{3AF0096B-9080-9C31-A98B-7E0821A9525C}" dt="2021-11-22T23:51:09.042" v="81" actId="20577"/>
          <ac:spMkLst>
            <pc:docMk/>
            <pc:sldMk cId="4084191278" sldId="305"/>
            <ac:spMk id="3" creationId="{6C7092BA-A057-4AAC-8273-5C6E9C131927}"/>
          </ac:spMkLst>
        </pc:spChg>
        <pc:picChg chg="add">
          <ac:chgData name="Sínodo | Diocese de Setúbal" userId="S::sinodo@diocese-setubal.pt::4709f309-3fa9-49d1-858f-27efddeb5982" providerId="AD" clId="Web-{3AF0096B-9080-9C31-A98B-7E0821A9525C}" dt="2021-11-23T01:53:06.479" v="1474"/>
          <ac:picMkLst>
            <pc:docMk/>
            <pc:sldMk cId="4084191278" sldId="305"/>
            <ac:picMk id="5" creationId="{D160D03F-0E86-4993-9059-58ECEC7666CE}"/>
          </ac:picMkLst>
        </pc:picChg>
      </pc:sldChg>
      <pc:sldChg chg="new del ord">
        <pc:chgData name="Sínodo | Diocese de Setúbal" userId="S::sinodo@diocese-setubal.pt::4709f309-3fa9-49d1-858f-27efddeb5982" providerId="AD" clId="Web-{3AF0096B-9080-9C31-A98B-7E0821A9525C}" dt="2021-11-23T00:56:07.898" v="878"/>
        <pc:sldMkLst>
          <pc:docMk/>
          <pc:sldMk cId="2102121006" sldId="306"/>
        </pc:sldMkLst>
      </pc:sldChg>
      <pc:sldChg chg="addSp delSp modSp new del">
        <pc:chgData name="Sínodo | Diocese de Setúbal" userId="S::sinodo@diocese-setubal.pt::4709f309-3fa9-49d1-858f-27efddeb5982" providerId="AD" clId="Web-{3AF0096B-9080-9C31-A98B-7E0821A9525C}" dt="2021-11-23T00:48:14.849" v="705"/>
        <pc:sldMkLst>
          <pc:docMk/>
          <pc:sldMk cId="2608058372" sldId="306"/>
        </pc:sldMkLst>
        <pc:spChg chg="mod">
          <ac:chgData name="Sínodo | Diocese de Setúbal" userId="S::sinodo@diocese-setubal.pt::4709f309-3fa9-49d1-858f-27efddeb5982" providerId="AD" clId="Web-{3AF0096B-9080-9C31-A98B-7E0821A9525C}" dt="2021-11-23T00:47:34.096" v="700" actId="14100"/>
          <ac:spMkLst>
            <pc:docMk/>
            <pc:sldMk cId="2608058372" sldId="306"/>
            <ac:spMk id="3" creationId="{5483A909-2B1D-4A5F-A057-081C8271FBF7}"/>
          </ac:spMkLst>
        </pc:spChg>
        <pc:spChg chg="add del">
          <ac:chgData name="Sínodo | Diocese de Setúbal" userId="S::sinodo@diocese-setubal.pt::4709f309-3fa9-49d1-858f-27efddeb5982" providerId="AD" clId="Web-{3AF0096B-9080-9C31-A98B-7E0821A9525C}" dt="2021-11-23T00:44:38.598" v="657"/>
          <ac:spMkLst>
            <pc:docMk/>
            <pc:sldMk cId="2608058372" sldId="306"/>
            <ac:spMk id="5" creationId="{2D051CEF-9C25-47A6-B7BC-A071780EBAC3}"/>
          </ac:spMkLst>
        </pc:spChg>
      </pc:sldChg>
      <pc:sldChg chg="modSp new del">
        <pc:chgData name="Sínodo | Diocese de Setúbal" userId="S::sinodo@diocese-setubal.pt::4709f309-3fa9-49d1-858f-27efddeb5982" providerId="AD" clId="Web-{3AF0096B-9080-9C31-A98B-7E0821A9525C}" dt="2021-11-23T00:12:03.925" v="305"/>
        <pc:sldMkLst>
          <pc:docMk/>
          <pc:sldMk cId="3653809156" sldId="306"/>
        </pc:sldMkLst>
        <pc:spChg chg="mod">
          <ac:chgData name="Sínodo | Diocese de Setúbal" userId="S::sinodo@diocese-setubal.pt::4709f309-3fa9-49d1-858f-27efddeb5982" providerId="AD" clId="Web-{3AF0096B-9080-9C31-A98B-7E0821A9525C}" dt="2021-11-23T00:10:12.356" v="296" actId="1076"/>
          <ac:spMkLst>
            <pc:docMk/>
            <pc:sldMk cId="3653809156" sldId="306"/>
            <ac:spMk id="2" creationId="{EFEDC561-9068-4B30-B6D0-B6B1FCCC0BDC}"/>
          </ac:spMkLst>
        </pc:spChg>
        <pc:spChg chg="mod">
          <ac:chgData name="Sínodo | Diocese de Setúbal" userId="S::sinodo@diocese-setubal.pt::4709f309-3fa9-49d1-858f-27efddeb5982" providerId="AD" clId="Web-{3AF0096B-9080-9C31-A98B-7E0821A9525C}" dt="2021-11-23T00:10:42.780" v="298" actId="20577"/>
          <ac:spMkLst>
            <pc:docMk/>
            <pc:sldMk cId="3653809156" sldId="306"/>
            <ac:spMk id="3" creationId="{4F311ABB-B74A-4ECC-8DBB-F13E157C9DD3}"/>
          </ac:spMkLst>
        </pc:spChg>
      </pc:sldChg>
      <pc:sldChg chg="modSp new del">
        <pc:chgData name="Sínodo | Diocese de Setúbal" userId="S::sinodo@diocese-setubal.pt::4709f309-3fa9-49d1-858f-27efddeb5982" providerId="AD" clId="Web-{3AF0096B-9080-9C31-A98B-7E0821A9525C}" dt="2021-11-23T01:40:32.968" v="1380"/>
        <pc:sldMkLst>
          <pc:docMk/>
          <pc:sldMk cId="4206930736" sldId="306"/>
        </pc:sldMkLst>
        <pc:spChg chg="mod">
          <ac:chgData name="Sínodo | Diocese de Setúbal" userId="S::sinodo@diocese-setubal.pt::4709f309-3fa9-49d1-858f-27efddeb5982" providerId="AD" clId="Web-{3AF0096B-9080-9C31-A98B-7E0821A9525C}" dt="2021-11-23T01:40:28.952" v="1379" actId="20577"/>
          <ac:spMkLst>
            <pc:docMk/>
            <pc:sldMk cId="4206930736" sldId="306"/>
            <ac:spMk id="3" creationId="{33819D88-3493-45A8-A140-2BE081001FE9}"/>
          </ac:spMkLst>
        </pc:spChg>
      </pc:sldChg>
    </pc:docChg>
  </pc:docChgLst>
  <pc:docChgLst>
    <pc:chgData name="Sínodo | Diocese de Setúbal" userId="S::sinodo@diocese-setubal.pt::4709f309-3fa9-49d1-858f-27efddeb5982" providerId="AD" clId="Web-{B06B54DB-012B-844D-FDBD-CC4A4A0EA009}"/>
    <pc:docChg chg="modSld">
      <pc:chgData name="Sínodo | Diocese de Setúbal" userId="S::sinodo@diocese-setubal.pt::4709f309-3fa9-49d1-858f-27efddeb5982" providerId="AD" clId="Web-{B06B54DB-012B-844D-FDBD-CC4A4A0EA009}" dt="2021-10-28T12:53:39.046" v="3" actId="20577"/>
      <pc:docMkLst>
        <pc:docMk/>
      </pc:docMkLst>
      <pc:sldChg chg="modSp">
        <pc:chgData name="Sínodo | Diocese de Setúbal" userId="S::sinodo@diocese-setubal.pt::4709f309-3fa9-49d1-858f-27efddeb5982" providerId="AD" clId="Web-{B06B54DB-012B-844D-FDBD-CC4A4A0EA009}" dt="2021-10-28T12:53:39.046" v="3" actId="20577"/>
        <pc:sldMkLst>
          <pc:docMk/>
          <pc:sldMk cId="0" sldId="257"/>
        </pc:sldMkLst>
        <pc:spChg chg="mod">
          <ac:chgData name="Sínodo | Diocese de Setúbal" userId="S::sinodo@diocese-setubal.pt::4709f309-3fa9-49d1-858f-27efddeb5982" providerId="AD" clId="Web-{B06B54DB-012B-844D-FDBD-CC4A4A0EA009}" dt="2021-10-28T12:53:39.046" v="3" actId="20577"/>
          <ac:spMkLst>
            <pc:docMk/>
            <pc:sldMk cId="0" sldId="257"/>
            <ac:spMk id="73" creationId="{00000000-0000-0000-0000-000000000000}"/>
          </ac:spMkLst>
        </pc:spChg>
      </pc:sldChg>
    </pc:docChg>
  </pc:docChgLst>
  <pc:docChgLst>
    <pc:chgData name="Sínodo | Diocese de Setúbal" userId="S::sinodo@diocese-setubal.pt::4709f309-3fa9-49d1-858f-27efddeb5982" providerId="AD" clId="Web-{C31A50C9-CF6C-871F-03F2-D7D95CD309A8}"/>
    <pc:docChg chg="addSld delSld modSld sldOrd">
      <pc:chgData name="Sínodo | Diocese de Setúbal" userId="S::sinodo@diocese-setubal.pt::4709f309-3fa9-49d1-858f-27efddeb5982" providerId="AD" clId="Web-{C31A50C9-CF6C-871F-03F2-D7D95CD309A8}" dt="2021-12-04T16:36:11.480" v="311" actId="20577"/>
      <pc:docMkLst>
        <pc:docMk/>
      </pc:docMkLst>
      <pc:sldChg chg="modSp ord">
        <pc:chgData name="Sínodo | Diocese de Setúbal" userId="S::sinodo@diocese-setubal.pt::4709f309-3fa9-49d1-858f-27efddeb5982" providerId="AD" clId="Web-{C31A50C9-CF6C-871F-03F2-D7D95CD309A8}" dt="2021-12-04T16:36:06.964" v="310"/>
        <pc:sldMkLst>
          <pc:docMk/>
          <pc:sldMk cId="2817462752" sldId="281"/>
        </pc:sldMkLst>
        <pc:spChg chg="mod">
          <ac:chgData name="Sínodo | Diocese de Setúbal" userId="S::sinodo@diocese-setubal.pt::4709f309-3fa9-49d1-858f-27efddeb5982" providerId="AD" clId="Web-{C31A50C9-CF6C-871F-03F2-D7D95CD309A8}" dt="2021-12-04T16:35:56.995" v="309" actId="20577"/>
          <ac:spMkLst>
            <pc:docMk/>
            <pc:sldMk cId="2817462752" sldId="281"/>
            <ac:spMk id="79" creationId="{00000000-0000-0000-0000-000000000000}"/>
          </ac:spMkLst>
        </pc:spChg>
        <pc:spChg chg="mod">
          <ac:chgData name="Sínodo | Diocese de Setúbal" userId="S::sinodo@diocese-setubal.pt::4709f309-3fa9-49d1-858f-27efddeb5982" providerId="AD" clId="Web-{C31A50C9-CF6C-871F-03F2-D7D95CD309A8}" dt="2021-12-04T16:35:33.385" v="308" actId="20577"/>
          <ac:spMkLst>
            <pc:docMk/>
            <pc:sldMk cId="2817462752" sldId="281"/>
            <ac:spMk id="80" creationId="{00000000-0000-0000-0000-000000000000}"/>
          </ac:spMkLst>
        </pc:spChg>
      </pc:sldChg>
      <pc:sldChg chg="del">
        <pc:chgData name="Sínodo | Diocese de Setúbal" userId="S::sinodo@diocese-setubal.pt::4709f309-3fa9-49d1-858f-27efddeb5982" providerId="AD" clId="Web-{C31A50C9-CF6C-871F-03F2-D7D95CD309A8}" dt="2021-12-04T12:20:24.164" v="292"/>
        <pc:sldMkLst>
          <pc:docMk/>
          <pc:sldMk cId="4084191278" sldId="305"/>
        </pc:sldMkLst>
      </pc:sldChg>
      <pc:sldChg chg="modSp">
        <pc:chgData name="Sínodo | Diocese de Setúbal" userId="S::sinodo@diocese-setubal.pt::4709f309-3fa9-49d1-858f-27efddeb5982" providerId="AD" clId="Web-{C31A50C9-CF6C-871F-03F2-D7D95CD309A8}" dt="2021-12-04T11:59:07.635" v="23"/>
        <pc:sldMkLst>
          <pc:docMk/>
          <pc:sldMk cId="2828596567" sldId="306"/>
        </pc:sldMkLst>
        <pc:spChg chg="mod">
          <ac:chgData name="Sínodo | Diocese de Setúbal" userId="S::sinodo@diocese-setubal.pt::4709f309-3fa9-49d1-858f-27efddeb5982" providerId="AD" clId="Web-{C31A50C9-CF6C-871F-03F2-D7D95CD309A8}" dt="2021-12-04T11:58:11.618" v="8" actId="20577"/>
          <ac:spMkLst>
            <pc:docMk/>
            <pc:sldMk cId="2828596567" sldId="306"/>
            <ac:spMk id="79" creationId="{00000000-0000-0000-0000-000000000000}"/>
          </ac:spMkLst>
        </pc:spChg>
        <pc:spChg chg="mod">
          <ac:chgData name="Sínodo | Diocese de Setúbal" userId="S::sinodo@diocese-setubal.pt::4709f309-3fa9-49d1-858f-27efddeb5982" providerId="AD" clId="Web-{C31A50C9-CF6C-871F-03F2-D7D95CD309A8}" dt="2021-12-04T11:59:07.635" v="23"/>
          <ac:spMkLst>
            <pc:docMk/>
            <pc:sldMk cId="2828596567" sldId="306"/>
            <ac:spMk id="80" creationId="{00000000-0000-0000-0000-000000000000}"/>
          </ac:spMkLst>
        </pc:spChg>
      </pc:sldChg>
      <pc:sldChg chg="modSp add replId">
        <pc:chgData name="Sínodo | Diocese de Setúbal" userId="S::sinodo@diocese-setubal.pt::4709f309-3fa9-49d1-858f-27efddeb5982" providerId="AD" clId="Web-{C31A50C9-CF6C-871F-03F2-D7D95CD309A8}" dt="2021-12-04T11:59:26.948" v="28"/>
        <pc:sldMkLst>
          <pc:docMk/>
          <pc:sldMk cId="3645401246" sldId="310"/>
        </pc:sldMkLst>
        <pc:spChg chg="mod">
          <ac:chgData name="Sínodo | Diocese de Setúbal" userId="S::sinodo@diocese-setubal.pt::4709f309-3fa9-49d1-858f-27efddeb5982" providerId="AD" clId="Web-{C31A50C9-CF6C-871F-03F2-D7D95CD309A8}" dt="2021-12-04T11:58:29.868" v="16" actId="20577"/>
          <ac:spMkLst>
            <pc:docMk/>
            <pc:sldMk cId="3645401246" sldId="310"/>
            <ac:spMk id="79" creationId="{00000000-0000-0000-0000-000000000000}"/>
          </ac:spMkLst>
        </pc:spChg>
        <pc:spChg chg="mod">
          <ac:chgData name="Sínodo | Diocese de Setúbal" userId="S::sinodo@diocese-setubal.pt::4709f309-3fa9-49d1-858f-27efddeb5982" providerId="AD" clId="Web-{C31A50C9-CF6C-871F-03F2-D7D95CD309A8}" dt="2021-12-04T11:59:26.948" v="28"/>
          <ac:spMkLst>
            <pc:docMk/>
            <pc:sldMk cId="3645401246" sldId="310"/>
            <ac:spMk id="80" creationId="{00000000-0000-0000-0000-000000000000}"/>
          </ac:spMkLst>
        </pc:spChg>
      </pc:sldChg>
      <pc:sldChg chg="modSp add replId">
        <pc:chgData name="Sínodo | Diocese de Setúbal" userId="S::sinodo@diocese-setubal.pt::4709f309-3fa9-49d1-858f-27efddeb5982" providerId="AD" clId="Web-{C31A50C9-CF6C-871F-03F2-D7D95CD309A8}" dt="2021-12-04T16:36:11.480" v="311" actId="20577"/>
        <pc:sldMkLst>
          <pc:docMk/>
          <pc:sldMk cId="2218499474" sldId="311"/>
        </pc:sldMkLst>
        <pc:spChg chg="mod">
          <ac:chgData name="Sínodo | Diocese de Setúbal" userId="S::sinodo@diocese-setubal.pt::4709f309-3fa9-49d1-858f-27efddeb5982" providerId="AD" clId="Web-{C31A50C9-CF6C-871F-03F2-D7D95CD309A8}" dt="2021-12-04T16:36:11.480" v="311" actId="20577"/>
          <ac:spMkLst>
            <pc:docMk/>
            <pc:sldMk cId="2218499474" sldId="311"/>
            <ac:spMk id="79" creationId="{00000000-0000-0000-0000-000000000000}"/>
          </ac:spMkLst>
        </pc:spChg>
      </pc:sldChg>
      <pc:sldChg chg="modSp add replId">
        <pc:chgData name="Sínodo | Diocese de Setúbal" userId="S::sinodo@diocese-setubal.pt::4709f309-3fa9-49d1-858f-27efddeb5982" providerId="AD" clId="Web-{C31A50C9-CF6C-871F-03F2-D7D95CD309A8}" dt="2021-12-04T12:18:37.084" v="254" actId="20577"/>
        <pc:sldMkLst>
          <pc:docMk/>
          <pc:sldMk cId="4206432542" sldId="312"/>
        </pc:sldMkLst>
        <pc:spChg chg="mod">
          <ac:chgData name="Sínodo | Diocese de Setúbal" userId="S::sinodo@diocese-setubal.pt::4709f309-3fa9-49d1-858f-27efddeb5982" providerId="AD" clId="Web-{C31A50C9-CF6C-871F-03F2-D7D95CD309A8}" dt="2021-12-04T12:12:49.044" v="126" actId="20577"/>
          <ac:spMkLst>
            <pc:docMk/>
            <pc:sldMk cId="4206432542" sldId="312"/>
            <ac:spMk id="79" creationId="{00000000-0000-0000-0000-000000000000}"/>
          </ac:spMkLst>
        </pc:spChg>
        <pc:spChg chg="mod">
          <ac:chgData name="Sínodo | Diocese de Setúbal" userId="S::sinodo@diocese-setubal.pt::4709f309-3fa9-49d1-858f-27efddeb5982" providerId="AD" clId="Web-{C31A50C9-CF6C-871F-03F2-D7D95CD309A8}" dt="2021-12-04T12:18:37.084" v="254" actId="20577"/>
          <ac:spMkLst>
            <pc:docMk/>
            <pc:sldMk cId="4206432542" sldId="312"/>
            <ac:spMk id="80" creationId="{00000000-0000-0000-0000-000000000000}"/>
          </ac:spMkLst>
        </pc:spChg>
      </pc:sldChg>
      <pc:sldChg chg="modSp add ord replId">
        <pc:chgData name="Sínodo | Diocese de Setúbal" userId="S::sinodo@diocese-setubal.pt::4709f309-3fa9-49d1-858f-27efddeb5982" providerId="AD" clId="Web-{C31A50C9-CF6C-871F-03F2-D7D95CD309A8}" dt="2021-12-04T12:20:19.555" v="291" actId="1076"/>
        <pc:sldMkLst>
          <pc:docMk/>
          <pc:sldMk cId="2931565057" sldId="313"/>
        </pc:sldMkLst>
        <pc:spChg chg="mod">
          <ac:chgData name="Sínodo | Diocese de Setúbal" userId="S::sinodo@diocese-setubal.pt::4709f309-3fa9-49d1-858f-27efddeb5982" providerId="AD" clId="Web-{C31A50C9-CF6C-871F-03F2-D7D95CD309A8}" dt="2021-12-04T12:19:00.022" v="258" actId="20577"/>
          <ac:spMkLst>
            <pc:docMk/>
            <pc:sldMk cId="2931565057" sldId="313"/>
            <ac:spMk id="79" creationId="{00000000-0000-0000-0000-000000000000}"/>
          </ac:spMkLst>
        </pc:spChg>
        <pc:spChg chg="mod">
          <ac:chgData name="Sínodo | Diocese de Setúbal" userId="S::sinodo@diocese-setubal.pt::4709f309-3fa9-49d1-858f-27efddeb5982" providerId="AD" clId="Web-{C31A50C9-CF6C-871F-03F2-D7D95CD309A8}" dt="2021-12-04T12:20:19.555" v="291" actId="1076"/>
          <ac:spMkLst>
            <pc:docMk/>
            <pc:sldMk cId="2931565057" sldId="313"/>
            <ac:spMk id="80" creationId="{00000000-0000-0000-0000-000000000000}"/>
          </ac:spMkLst>
        </pc:spChg>
      </pc:sldChg>
    </pc:docChg>
  </pc:docChgLst>
  <pc:docChgLst>
    <pc:chgData name="Sínodo | Diocese de Setúbal" userId="S::sinodo@diocese-setubal.pt::4709f309-3fa9-49d1-858f-27efddeb5982" providerId="AD" clId="Web-{16D1A898-4B98-1A4E-9F13-E66F6AB21BB3}"/>
    <pc:docChg chg="addSld delSld modSld sldOrd">
      <pc:chgData name="Sínodo | Diocese de Setúbal" userId="S::sinodo@diocese-setubal.pt::4709f309-3fa9-49d1-858f-27efddeb5982" providerId="AD" clId="Web-{16D1A898-4B98-1A4E-9F13-E66F6AB21BB3}" dt="2021-11-18T17:24:23.659" v="1093"/>
      <pc:docMkLst>
        <pc:docMk/>
      </pc:docMkLst>
      <pc:sldChg chg="modSp">
        <pc:chgData name="Sínodo | Diocese de Setúbal" userId="S::sinodo@diocese-setubal.pt::4709f309-3fa9-49d1-858f-27efddeb5982" providerId="AD" clId="Web-{16D1A898-4B98-1A4E-9F13-E66F6AB21BB3}" dt="2021-11-18T16:15:50.955" v="31" actId="20577"/>
        <pc:sldMkLst>
          <pc:docMk/>
          <pc:sldMk cId="0" sldId="259"/>
        </pc:sldMkLst>
        <pc:spChg chg="mod">
          <ac:chgData name="Sínodo | Diocese de Setúbal" userId="S::sinodo@diocese-setubal.pt::4709f309-3fa9-49d1-858f-27efddeb5982" providerId="AD" clId="Web-{16D1A898-4B98-1A4E-9F13-E66F6AB21BB3}" dt="2021-11-18T16:15:50.955" v="31" actId="20577"/>
          <ac:spMkLst>
            <pc:docMk/>
            <pc:sldMk cId="0" sldId="259"/>
            <ac:spMk id="86" creationId="{00000000-0000-0000-0000-000000000000}"/>
          </ac:spMkLst>
        </pc:spChg>
      </pc:sldChg>
      <pc:sldChg chg="addSp delSp modSp">
        <pc:chgData name="Sínodo | Diocese de Setúbal" userId="S::sinodo@diocese-setubal.pt::4709f309-3fa9-49d1-858f-27efddeb5982" providerId="AD" clId="Web-{16D1A898-4B98-1A4E-9F13-E66F6AB21BB3}" dt="2021-11-18T17:02:02.502" v="772" actId="20577"/>
        <pc:sldMkLst>
          <pc:docMk/>
          <pc:sldMk cId="0" sldId="262"/>
        </pc:sldMkLst>
        <pc:spChg chg="mod">
          <ac:chgData name="Sínodo | Diocese de Setúbal" userId="S::sinodo@diocese-setubal.pt::4709f309-3fa9-49d1-858f-27efddeb5982" providerId="AD" clId="Web-{16D1A898-4B98-1A4E-9F13-E66F6AB21BB3}" dt="2021-11-18T17:01:37.142" v="766" actId="1076"/>
          <ac:spMkLst>
            <pc:docMk/>
            <pc:sldMk cId="0" sldId="262"/>
            <ac:spMk id="2" creationId="{D3421368-78F4-446C-A8AA-4763579C236F}"/>
          </ac:spMkLst>
        </pc:spChg>
        <pc:spChg chg="add del mod">
          <ac:chgData name="Sínodo | Diocese de Setúbal" userId="S::sinodo@diocese-setubal.pt::4709f309-3fa9-49d1-858f-27efddeb5982" providerId="AD" clId="Web-{16D1A898-4B98-1A4E-9F13-E66F6AB21BB3}" dt="2021-11-18T16:57:38.233" v="725"/>
          <ac:spMkLst>
            <pc:docMk/>
            <pc:sldMk cId="0" sldId="262"/>
            <ac:spMk id="4" creationId="{56F407A4-746D-4520-AE33-688FCD4E2082}"/>
          </ac:spMkLst>
        </pc:spChg>
        <pc:spChg chg="add del mod">
          <ac:chgData name="Sínodo | Diocese de Setúbal" userId="S::sinodo@diocese-setubal.pt::4709f309-3fa9-49d1-858f-27efddeb5982" providerId="AD" clId="Web-{16D1A898-4B98-1A4E-9F13-E66F6AB21BB3}" dt="2021-11-18T17:01:33.798" v="765"/>
          <ac:spMkLst>
            <pc:docMk/>
            <pc:sldMk cId="0" sldId="262"/>
            <ac:spMk id="6" creationId="{C8946D18-AB21-4155-965F-059FD0A11BB1}"/>
          </ac:spMkLst>
        </pc:spChg>
        <pc:spChg chg="mod">
          <ac:chgData name="Sínodo | Diocese de Setúbal" userId="S::sinodo@diocese-setubal.pt::4709f309-3fa9-49d1-858f-27efddeb5982" providerId="AD" clId="Web-{16D1A898-4B98-1A4E-9F13-E66F6AB21BB3}" dt="2021-11-18T17:02:02.502" v="772" actId="20577"/>
          <ac:spMkLst>
            <pc:docMk/>
            <pc:sldMk cId="0" sldId="262"/>
            <ac:spMk id="103" creationId="{00000000-0000-0000-0000-000000000000}"/>
          </ac:spMkLst>
        </pc:spChg>
        <pc:spChg chg="add del mod">
          <ac:chgData name="Sínodo | Diocese de Setúbal" userId="S::sinodo@diocese-setubal.pt::4709f309-3fa9-49d1-858f-27efddeb5982" providerId="AD" clId="Web-{16D1A898-4B98-1A4E-9F13-E66F6AB21BB3}" dt="2021-11-18T17:01:29.798" v="764"/>
          <ac:spMkLst>
            <pc:docMk/>
            <pc:sldMk cId="0" sldId="262"/>
            <ac:spMk id="104" creationId="{00000000-0000-0000-0000-000000000000}"/>
          </ac:spMkLst>
        </pc:spChg>
      </pc:sldChg>
      <pc:sldChg chg="addSp delSp modSp">
        <pc:chgData name="Sínodo | Diocese de Setúbal" userId="S::sinodo@diocese-setubal.pt::4709f309-3fa9-49d1-858f-27efddeb5982" providerId="AD" clId="Web-{16D1A898-4B98-1A4E-9F13-E66F6AB21BB3}" dt="2021-11-18T17:02:16.752" v="775"/>
        <pc:sldMkLst>
          <pc:docMk/>
          <pc:sldMk cId="2468107516" sldId="278"/>
        </pc:sldMkLst>
        <pc:spChg chg="add del mod">
          <ac:chgData name="Sínodo | Diocese de Setúbal" userId="S::sinodo@diocese-setubal.pt::4709f309-3fa9-49d1-858f-27efddeb5982" providerId="AD" clId="Web-{16D1A898-4B98-1A4E-9F13-E66F6AB21BB3}" dt="2021-11-18T17:02:16.752" v="775"/>
          <ac:spMkLst>
            <pc:docMk/>
            <pc:sldMk cId="2468107516" sldId="278"/>
            <ac:spMk id="3" creationId="{F369AE4F-2831-475F-BE19-695B6491AE13}"/>
          </ac:spMkLst>
        </pc:spChg>
        <pc:spChg chg="mod">
          <ac:chgData name="Sínodo | Diocese de Setúbal" userId="S::sinodo@diocese-setubal.pt::4709f309-3fa9-49d1-858f-27efddeb5982" providerId="AD" clId="Web-{16D1A898-4B98-1A4E-9F13-E66F6AB21BB3}" dt="2021-11-18T16:19:50.020" v="46" actId="20577"/>
          <ac:spMkLst>
            <pc:docMk/>
            <pc:sldMk cId="2468107516" sldId="278"/>
            <ac:spMk id="4" creationId="{7EAC92AC-FE0D-4F68-835D-5CCBF4BC33A4}"/>
          </ac:spMkLst>
        </pc:spChg>
        <pc:spChg chg="add">
          <ac:chgData name="Sínodo | Diocese de Setúbal" userId="S::sinodo@diocese-setubal.pt::4709f309-3fa9-49d1-858f-27efddeb5982" providerId="AD" clId="Web-{16D1A898-4B98-1A4E-9F13-E66F6AB21BB3}" dt="2021-11-18T17:02:11.986" v="774"/>
          <ac:spMkLst>
            <pc:docMk/>
            <pc:sldMk cId="2468107516" sldId="278"/>
            <ac:spMk id="5" creationId="{F2BDC9E7-9059-405A-9A83-331724E97288}"/>
          </ac:spMkLst>
        </pc:spChg>
        <pc:spChg chg="del mod">
          <ac:chgData name="Sínodo | Diocese de Setúbal" userId="S::sinodo@diocese-setubal.pt::4709f309-3fa9-49d1-858f-27efddeb5982" providerId="AD" clId="Web-{16D1A898-4B98-1A4E-9F13-E66F6AB21BB3}" dt="2021-11-18T17:02:11.064" v="773"/>
          <ac:spMkLst>
            <pc:docMk/>
            <pc:sldMk cId="2468107516" sldId="278"/>
            <ac:spMk id="103" creationId="{00000000-0000-0000-0000-000000000000}"/>
          </ac:spMkLst>
        </pc:spChg>
      </pc:sldChg>
      <pc:sldChg chg="addSp delSp modSp add del">
        <pc:chgData name="Sínodo | Diocese de Setúbal" userId="S::sinodo@diocese-setubal.pt::4709f309-3fa9-49d1-858f-27efddeb5982" providerId="AD" clId="Web-{16D1A898-4B98-1A4E-9F13-E66F6AB21BB3}" dt="2021-11-18T17:02:45.893" v="779" actId="20577"/>
        <pc:sldMkLst>
          <pc:docMk/>
          <pc:sldMk cId="1172833025" sldId="279"/>
        </pc:sldMkLst>
        <pc:spChg chg="mod">
          <ac:chgData name="Sínodo | Diocese de Setúbal" userId="S::sinodo@diocese-setubal.pt::4709f309-3fa9-49d1-858f-27efddeb5982" providerId="AD" clId="Web-{16D1A898-4B98-1A4E-9F13-E66F6AB21BB3}" dt="2021-11-18T16:45:53.116" v="536" actId="20577"/>
          <ac:spMkLst>
            <pc:docMk/>
            <pc:sldMk cId="1172833025" sldId="279"/>
            <ac:spMk id="4" creationId="{7EAC92AC-FE0D-4F68-835D-5CCBF4BC33A4}"/>
          </ac:spMkLst>
        </pc:spChg>
        <pc:spChg chg="mod">
          <ac:chgData name="Sínodo | Diocese de Setúbal" userId="S::sinodo@diocese-setubal.pt::4709f309-3fa9-49d1-858f-27efddeb5982" providerId="AD" clId="Web-{16D1A898-4B98-1A4E-9F13-E66F6AB21BB3}" dt="2021-11-18T17:02:45.893" v="779" actId="20577"/>
          <ac:spMkLst>
            <pc:docMk/>
            <pc:sldMk cId="1172833025" sldId="279"/>
            <ac:spMk id="103" creationId="{00000000-0000-0000-0000-000000000000}"/>
          </ac:spMkLst>
        </pc:spChg>
        <pc:picChg chg="add del mod">
          <ac:chgData name="Sínodo | Diocese de Setúbal" userId="S::sinodo@diocese-setubal.pt::4709f309-3fa9-49d1-858f-27efddeb5982" providerId="AD" clId="Web-{16D1A898-4B98-1A4E-9F13-E66F6AB21BB3}" dt="2021-11-18T16:20:20.989" v="50"/>
          <ac:picMkLst>
            <pc:docMk/>
            <pc:sldMk cId="1172833025" sldId="279"/>
            <ac:picMk id="2" creationId="{7410BF73-0C85-4F57-8F3C-F6DB205D949C}"/>
          </ac:picMkLst>
        </pc:picChg>
      </pc:sldChg>
      <pc:sldChg chg="modSp">
        <pc:chgData name="Sínodo | Diocese de Setúbal" userId="S::sinodo@diocese-setubal.pt::4709f309-3fa9-49d1-858f-27efddeb5982" providerId="AD" clId="Web-{16D1A898-4B98-1A4E-9F13-E66F6AB21BB3}" dt="2021-11-18T16:14:54.470" v="27" actId="20577"/>
        <pc:sldMkLst>
          <pc:docMk/>
          <pc:sldMk cId="2511732625" sldId="280"/>
        </pc:sldMkLst>
        <pc:spChg chg="mod">
          <ac:chgData name="Sínodo | Diocese de Setúbal" userId="S::sinodo@diocese-setubal.pt::4709f309-3fa9-49d1-858f-27efddeb5982" providerId="AD" clId="Web-{16D1A898-4B98-1A4E-9F13-E66F6AB21BB3}" dt="2021-11-18T16:14:54.470" v="27" actId="20577"/>
          <ac:spMkLst>
            <pc:docMk/>
            <pc:sldMk cId="2511732625" sldId="280"/>
            <ac:spMk id="80" creationId="{00000000-0000-0000-0000-000000000000}"/>
          </ac:spMkLst>
        </pc:spChg>
      </pc:sldChg>
      <pc:sldChg chg="modSp">
        <pc:chgData name="Sínodo | Diocese de Setúbal" userId="S::sinodo@diocese-setubal.pt::4709f309-3fa9-49d1-858f-27efddeb5982" providerId="AD" clId="Web-{16D1A898-4B98-1A4E-9F13-E66F6AB21BB3}" dt="2021-11-18T16:12:36.593" v="2" actId="20577"/>
        <pc:sldMkLst>
          <pc:docMk/>
          <pc:sldMk cId="2817462752" sldId="281"/>
        </pc:sldMkLst>
        <pc:spChg chg="mod">
          <ac:chgData name="Sínodo | Diocese de Setúbal" userId="S::sinodo@diocese-setubal.pt::4709f309-3fa9-49d1-858f-27efddeb5982" providerId="AD" clId="Web-{16D1A898-4B98-1A4E-9F13-E66F6AB21BB3}" dt="2021-11-18T16:12:36.593" v="2" actId="20577"/>
          <ac:spMkLst>
            <pc:docMk/>
            <pc:sldMk cId="2817462752" sldId="281"/>
            <ac:spMk id="80" creationId="{00000000-0000-0000-0000-000000000000}"/>
          </ac:spMkLst>
        </pc:spChg>
      </pc:sldChg>
      <pc:sldChg chg="addSp delSp modSp add replId">
        <pc:chgData name="Sínodo | Diocese de Setúbal" userId="S::sinodo@diocese-setubal.pt::4709f309-3fa9-49d1-858f-27efddeb5982" providerId="AD" clId="Web-{16D1A898-4B98-1A4E-9F13-E66F6AB21BB3}" dt="2021-11-18T17:04:31.582" v="798"/>
        <pc:sldMkLst>
          <pc:docMk/>
          <pc:sldMk cId="1285970792" sldId="282"/>
        </pc:sldMkLst>
        <pc:spChg chg="add del mod">
          <ac:chgData name="Sínodo | Diocese de Setúbal" userId="S::sinodo@diocese-setubal.pt::4709f309-3fa9-49d1-858f-27efddeb5982" providerId="AD" clId="Web-{16D1A898-4B98-1A4E-9F13-E66F6AB21BB3}" dt="2021-11-18T17:04:31.051" v="797"/>
          <ac:spMkLst>
            <pc:docMk/>
            <pc:sldMk cId="1285970792" sldId="282"/>
            <ac:spMk id="3" creationId="{20B43637-D296-48AC-A701-5507FC9CAEDF}"/>
          </ac:spMkLst>
        </pc:spChg>
        <pc:spChg chg="mod">
          <ac:chgData name="Sínodo | Diocese de Setúbal" userId="S::sinodo@diocese-setubal.pt::4709f309-3fa9-49d1-858f-27efddeb5982" providerId="AD" clId="Web-{16D1A898-4B98-1A4E-9F13-E66F6AB21BB3}" dt="2021-11-18T16:35:36.562" v="255" actId="20577"/>
          <ac:spMkLst>
            <pc:docMk/>
            <pc:sldMk cId="1285970792" sldId="282"/>
            <ac:spMk id="4" creationId="{7EAC92AC-FE0D-4F68-835D-5CCBF4BC33A4}"/>
          </ac:spMkLst>
        </pc:spChg>
        <pc:spChg chg="add mod">
          <ac:chgData name="Sínodo | Diocese de Setúbal" userId="S::sinodo@diocese-setubal.pt::4709f309-3fa9-49d1-858f-27efddeb5982" providerId="AD" clId="Web-{16D1A898-4B98-1A4E-9F13-E66F6AB21BB3}" dt="2021-11-18T17:04:31.582" v="798"/>
          <ac:spMkLst>
            <pc:docMk/>
            <pc:sldMk cId="1285970792" sldId="282"/>
            <ac:spMk id="5" creationId="{CABA027F-C788-465F-8AFD-903CF569838A}"/>
          </ac:spMkLst>
        </pc:spChg>
        <pc:spChg chg="del mod">
          <ac:chgData name="Sínodo | Diocese de Setúbal" userId="S::sinodo@diocese-setubal.pt::4709f309-3fa9-49d1-858f-27efddeb5982" providerId="AD" clId="Web-{16D1A898-4B98-1A4E-9F13-E66F6AB21BB3}" dt="2021-11-18T17:04:28.551" v="796"/>
          <ac:spMkLst>
            <pc:docMk/>
            <pc:sldMk cId="1285970792" sldId="282"/>
            <ac:spMk id="103" creationId="{00000000-0000-0000-0000-000000000000}"/>
          </ac:spMkLst>
        </pc:spChg>
      </pc:sldChg>
      <pc:sldChg chg="addSp delSp modSp add ord replId">
        <pc:chgData name="Sínodo | Diocese de Setúbal" userId="S::sinodo@diocese-setubal.pt::4709f309-3fa9-49d1-858f-27efddeb5982" providerId="AD" clId="Web-{16D1A898-4B98-1A4E-9F13-E66F6AB21BB3}" dt="2021-11-18T17:04:37.895" v="801"/>
        <pc:sldMkLst>
          <pc:docMk/>
          <pc:sldMk cId="3824457200" sldId="283"/>
        </pc:sldMkLst>
        <pc:spChg chg="add del mod">
          <ac:chgData name="Sínodo | Diocese de Setúbal" userId="S::sinodo@diocese-setubal.pt::4709f309-3fa9-49d1-858f-27efddeb5982" providerId="AD" clId="Web-{16D1A898-4B98-1A4E-9F13-E66F6AB21BB3}" dt="2021-11-18T17:04:37.426" v="800"/>
          <ac:spMkLst>
            <pc:docMk/>
            <pc:sldMk cId="3824457200" sldId="283"/>
            <ac:spMk id="3" creationId="{2FE5FCE4-C150-4BD1-B4FA-C6E9B654D242}"/>
          </ac:spMkLst>
        </pc:spChg>
        <pc:spChg chg="mod">
          <ac:chgData name="Sínodo | Diocese de Setúbal" userId="S::sinodo@diocese-setubal.pt::4709f309-3fa9-49d1-858f-27efddeb5982" providerId="AD" clId="Web-{16D1A898-4B98-1A4E-9F13-E66F6AB21BB3}" dt="2021-11-18T16:36:56.016" v="277" actId="20577"/>
          <ac:spMkLst>
            <pc:docMk/>
            <pc:sldMk cId="3824457200" sldId="283"/>
            <ac:spMk id="4" creationId="{7EAC92AC-FE0D-4F68-835D-5CCBF4BC33A4}"/>
          </ac:spMkLst>
        </pc:spChg>
        <pc:spChg chg="add mod">
          <ac:chgData name="Sínodo | Diocese de Setúbal" userId="S::sinodo@diocese-setubal.pt::4709f309-3fa9-49d1-858f-27efddeb5982" providerId="AD" clId="Web-{16D1A898-4B98-1A4E-9F13-E66F6AB21BB3}" dt="2021-11-18T17:04:37.895" v="801"/>
          <ac:spMkLst>
            <pc:docMk/>
            <pc:sldMk cId="3824457200" sldId="283"/>
            <ac:spMk id="5" creationId="{01F7E1C8-6793-4F21-A8B6-F85A0E2DDF06}"/>
          </ac:spMkLst>
        </pc:spChg>
        <pc:spChg chg="del mod">
          <ac:chgData name="Sínodo | Diocese de Setúbal" userId="S::sinodo@diocese-setubal.pt::4709f309-3fa9-49d1-858f-27efddeb5982" providerId="AD" clId="Web-{16D1A898-4B98-1A4E-9F13-E66F6AB21BB3}" dt="2021-11-18T17:04:35.176" v="799"/>
          <ac:spMkLst>
            <pc:docMk/>
            <pc:sldMk cId="3824457200" sldId="283"/>
            <ac:spMk id="103" creationId="{00000000-0000-0000-0000-000000000000}"/>
          </ac:spMkLst>
        </pc:spChg>
      </pc:sldChg>
      <pc:sldChg chg="addSp delSp modSp add ord replId">
        <pc:chgData name="Sínodo | Diocese de Setúbal" userId="S::sinodo@diocese-setubal.pt::4709f309-3fa9-49d1-858f-27efddeb5982" providerId="AD" clId="Web-{16D1A898-4B98-1A4E-9F13-E66F6AB21BB3}" dt="2021-11-18T17:03:55.644" v="789"/>
        <pc:sldMkLst>
          <pc:docMk/>
          <pc:sldMk cId="2447255354" sldId="284"/>
        </pc:sldMkLst>
        <pc:spChg chg="add del mod">
          <ac:chgData name="Sínodo | Diocese de Setúbal" userId="S::sinodo@diocese-setubal.pt::4709f309-3fa9-49d1-858f-27efddeb5982" providerId="AD" clId="Web-{16D1A898-4B98-1A4E-9F13-E66F6AB21BB3}" dt="2021-11-18T17:03:54.910" v="788"/>
          <ac:spMkLst>
            <pc:docMk/>
            <pc:sldMk cId="2447255354" sldId="284"/>
            <ac:spMk id="3" creationId="{D6E6DE55-54E7-4961-A251-1D5A1F4F08F0}"/>
          </ac:spMkLst>
        </pc:spChg>
        <pc:spChg chg="mod">
          <ac:chgData name="Sínodo | Diocese de Setúbal" userId="S::sinodo@diocese-setubal.pt::4709f309-3fa9-49d1-858f-27efddeb5982" providerId="AD" clId="Web-{16D1A898-4B98-1A4E-9F13-E66F6AB21BB3}" dt="2021-11-18T16:31:34.715" v="200" actId="20577"/>
          <ac:spMkLst>
            <pc:docMk/>
            <pc:sldMk cId="2447255354" sldId="284"/>
            <ac:spMk id="4" creationId="{7EAC92AC-FE0D-4F68-835D-5CCBF4BC33A4}"/>
          </ac:spMkLst>
        </pc:spChg>
        <pc:spChg chg="add mod">
          <ac:chgData name="Sínodo | Diocese de Setúbal" userId="S::sinodo@diocese-setubal.pt::4709f309-3fa9-49d1-858f-27efddeb5982" providerId="AD" clId="Web-{16D1A898-4B98-1A4E-9F13-E66F6AB21BB3}" dt="2021-11-18T17:03:55.644" v="789"/>
          <ac:spMkLst>
            <pc:docMk/>
            <pc:sldMk cId="2447255354" sldId="284"/>
            <ac:spMk id="5" creationId="{4E8A14C5-1AA4-40B5-A3CD-61DEFA69046B}"/>
          </ac:spMkLst>
        </pc:spChg>
        <pc:spChg chg="del mod">
          <ac:chgData name="Sínodo | Diocese de Setúbal" userId="S::sinodo@diocese-setubal.pt::4709f309-3fa9-49d1-858f-27efddeb5982" providerId="AD" clId="Web-{16D1A898-4B98-1A4E-9F13-E66F6AB21BB3}" dt="2021-11-18T17:03:52.160" v="787"/>
          <ac:spMkLst>
            <pc:docMk/>
            <pc:sldMk cId="2447255354" sldId="284"/>
            <ac:spMk id="103" creationId="{00000000-0000-0000-0000-000000000000}"/>
          </ac:spMkLst>
        </pc:spChg>
      </pc:sldChg>
      <pc:sldChg chg="addSp delSp modSp add replId">
        <pc:chgData name="Sínodo | Diocese de Setúbal" userId="S::sinodo@diocese-setubal.pt::4709f309-3fa9-49d1-858f-27efddeb5982" providerId="AD" clId="Web-{16D1A898-4B98-1A4E-9F13-E66F6AB21BB3}" dt="2021-11-18T17:03:47.894" v="786"/>
        <pc:sldMkLst>
          <pc:docMk/>
          <pc:sldMk cId="3371950964" sldId="285"/>
        </pc:sldMkLst>
        <pc:spChg chg="add del mod">
          <ac:chgData name="Sínodo | Diocese de Setúbal" userId="S::sinodo@diocese-setubal.pt::4709f309-3fa9-49d1-858f-27efddeb5982" providerId="AD" clId="Web-{16D1A898-4B98-1A4E-9F13-E66F6AB21BB3}" dt="2021-11-18T17:03:34.019" v="783"/>
          <ac:spMkLst>
            <pc:docMk/>
            <pc:sldMk cId="3371950964" sldId="285"/>
            <ac:spMk id="3" creationId="{F669EDA7-E282-458F-AF3B-60A4D6302789}"/>
          </ac:spMkLst>
        </pc:spChg>
        <pc:spChg chg="mod">
          <ac:chgData name="Sínodo | Diocese de Setúbal" userId="S::sinodo@diocese-setubal.pt::4709f309-3fa9-49d1-858f-27efddeb5982" providerId="AD" clId="Web-{16D1A898-4B98-1A4E-9F13-E66F6AB21BB3}" dt="2021-11-18T16:30:20.918" v="188" actId="20577"/>
          <ac:spMkLst>
            <pc:docMk/>
            <pc:sldMk cId="3371950964" sldId="285"/>
            <ac:spMk id="4" creationId="{7EAC92AC-FE0D-4F68-835D-5CCBF4BC33A4}"/>
          </ac:spMkLst>
        </pc:spChg>
        <pc:spChg chg="add del">
          <ac:chgData name="Sínodo | Diocese de Setúbal" userId="S::sinodo@diocese-setubal.pt::4709f309-3fa9-49d1-858f-27efddeb5982" providerId="AD" clId="Web-{16D1A898-4B98-1A4E-9F13-E66F6AB21BB3}" dt="2021-11-18T17:03:31.706" v="782"/>
          <ac:spMkLst>
            <pc:docMk/>
            <pc:sldMk cId="3371950964" sldId="285"/>
            <ac:spMk id="5" creationId="{DC30B095-F239-4484-A0E4-5630BD6DCA5B}"/>
          </ac:spMkLst>
        </pc:spChg>
        <pc:spChg chg="add del mod">
          <ac:chgData name="Sínodo | Diocese de Setúbal" userId="S::sinodo@diocese-setubal.pt::4709f309-3fa9-49d1-858f-27efddeb5982" providerId="AD" clId="Web-{16D1A898-4B98-1A4E-9F13-E66F6AB21BB3}" dt="2021-11-18T17:03:47.894" v="786"/>
          <ac:spMkLst>
            <pc:docMk/>
            <pc:sldMk cId="3371950964" sldId="285"/>
            <ac:spMk id="8" creationId="{F43CA014-A121-4231-94F1-058FED0787F6}"/>
          </ac:spMkLst>
        </pc:spChg>
        <pc:spChg chg="add">
          <ac:chgData name="Sínodo | Diocese de Setúbal" userId="S::sinodo@diocese-setubal.pt::4709f309-3fa9-49d1-858f-27efddeb5982" providerId="AD" clId="Web-{16D1A898-4B98-1A4E-9F13-E66F6AB21BB3}" dt="2021-11-18T17:03:41.988" v="785"/>
          <ac:spMkLst>
            <pc:docMk/>
            <pc:sldMk cId="3371950964" sldId="285"/>
            <ac:spMk id="9" creationId="{4BEEFEF5-03F2-4400-9E67-36548A0ECFF1}"/>
          </ac:spMkLst>
        </pc:spChg>
        <pc:spChg chg="add del mod">
          <ac:chgData name="Sínodo | Diocese de Setúbal" userId="S::sinodo@diocese-setubal.pt::4709f309-3fa9-49d1-858f-27efddeb5982" providerId="AD" clId="Web-{16D1A898-4B98-1A4E-9F13-E66F6AB21BB3}" dt="2021-11-18T17:03:41.332" v="784"/>
          <ac:spMkLst>
            <pc:docMk/>
            <pc:sldMk cId="3371950964" sldId="285"/>
            <ac:spMk id="103" creationId="{00000000-0000-0000-0000-000000000000}"/>
          </ac:spMkLst>
        </pc:spChg>
      </pc:sldChg>
      <pc:sldChg chg="addSp delSp modSp add ord replId">
        <pc:chgData name="Sínodo | Diocese de Setúbal" userId="S::sinodo@diocese-setubal.pt::4709f309-3fa9-49d1-858f-27efddeb5982" providerId="AD" clId="Web-{16D1A898-4B98-1A4E-9F13-E66F6AB21BB3}" dt="2021-11-18T17:04:14.488" v="792"/>
        <pc:sldMkLst>
          <pc:docMk/>
          <pc:sldMk cId="150225714" sldId="286"/>
        </pc:sldMkLst>
        <pc:spChg chg="add del mod">
          <ac:chgData name="Sínodo | Diocese de Setúbal" userId="S::sinodo@diocese-setubal.pt::4709f309-3fa9-49d1-858f-27efddeb5982" providerId="AD" clId="Web-{16D1A898-4B98-1A4E-9F13-E66F6AB21BB3}" dt="2021-11-18T17:04:14.488" v="792"/>
          <ac:spMkLst>
            <pc:docMk/>
            <pc:sldMk cId="150225714" sldId="286"/>
            <ac:spMk id="3" creationId="{CC1BED33-062B-4D6A-ACD7-2CE28F345D16}"/>
          </ac:spMkLst>
        </pc:spChg>
        <pc:spChg chg="mod">
          <ac:chgData name="Sínodo | Diocese de Setúbal" userId="S::sinodo@diocese-setubal.pt::4709f309-3fa9-49d1-858f-27efddeb5982" providerId="AD" clId="Web-{16D1A898-4B98-1A4E-9F13-E66F6AB21BB3}" dt="2021-11-18T16:43:50.177" v="450" actId="20577"/>
          <ac:spMkLst>
            <pc:docMk/>
            <pc:sldMk cId="150225714" sldId="286"/>
            <ac:spMk id="4" creationId="{7EAC92AC-FE0D-4F68-835D-5CCBF4BC33A4}"/>
          </ac:spMkLst>
        </pc:spChg>
        <pc:spChg chg="add">
          <ac:chgData name="Sínodo | Diocese de Setúbal" userId="S::sinodo@diocese-setubal.pt::4709f309-3fa9-49d1-858f-27efddeb5982" providerId="AD" clId="Web-{16D1A898-4B98-1A4E-9F13-E66F6AB21BB3}" dt="2021-11-18T17:04:08.644" v="791"/>
          <ac:spMkLst>
            <pc:docMk/>
            <pc:sldMk cId="150225714" sldId="286"/>
            <ac:spMk id="5" creationId="{7513FFC6-D479-4EC0-9CFF-17E058A19918}"/>
          </ac:spMkLst>
        </pc:spChg>
        <pc:spChg chg="del mod">
          <ac:chgData name="Sínodo | Diocese de Setúbal" userId="S::sinodo@diocese-setubal.pt::4709f309-3fa9-49d1-858f-27efddeb5982" providerId="AD" clId="Web-{16D1A898-4B98-1A4E-9F13-E66F6AB21BB3}" dt="2021-11-18T17:04:07.457" v="790"/>
          <ac:spMkLst>
            <pc:docMk/>
            <pc:sldMk cId="150225714" sldId="286"/>
            <ac:spMk id="103" creationId="{00000000-0000-0000-0000-000000000000}"/>
          </ac:spMkLst>
        </pc:spChg>
      </pc:sldChg>
      <pc:sldChg chg="addSp delSp modSp add replId">
        <pc:chgData name="Sínodo | Diocese de Setúbal" userId="S::sinodo@diocese-setubal.pt::4709f309-3fa9-49d1-858f-27efddeb5982" providerId="AD" clId="Web-{16D1A898-4B98-1A4E-9F13-E66F6AB21BB3}" dt="2021-11-18T17:04:22.348" v="795"/>
        <pc:sldMkLst>
          <pc:docMk/>
          <pc:sldMk cId="3735949559" sldId="287"/>
        </pc:sldMkLst>
        <pc:spChg chg="add del mod">
          <ac:chgData name="Sínodo | Diocese de Setúbal" userId="S::sinodo@diocese-setubal.pt::4709f309-3fa9-49d1-858f-27efddeb5982" providerId="AD" clId="Web-{16D1A898-4B98-1A4E-9F13-E66F6AB21BB3}" dt="2021-11-18T17:04:21.660" v="794"/>
          <ac:spMkLst>
            <pc:docMk/>
            <pc:sldMk cId="3735949559" sldId="287"/>
            <ac:spMk id="3" creationId="{391F4D8C-D25D-4888-A5B4-8CFA82B62801}"/>
          </ac:spMkLst>
        </pc:spChg>
        <pc:spChg chg="mod">
          <ac:chgData name="Sínodo | Diocese de Setúbal" userId="S::sinodo@diocese-setubal.pt::4709f309-3fa9-49d1-858f-27efddeb5982" providerId="AD" clId="Web-{16D1A898-4B98-1A4E-9F13-E66F6AB21BB3}" dt="2021-11-18T16:34:16.889" v="233" actId="20577"/>
          <ac:spMkLst>
            <pc:docMk/>
            <pc:sldMk cId="3735949559" sldId="287"/>
            <ac:spMk id="4" creationId="{7EAC92AC-FE0D-4F68-835D-5CCBF4BC33A4}"/>
          </ac:spMkLst>
        </pc:spChg>
        <pc:spChg chg="add mod">
          <ac:chgData name="Sínodo | Diocese de Setúbal" userId="S::sinodo@diocese-setubal.pt::4709f309-3fa9-49d1-858f-27efddeb5982" providerId="AD" clId="Web-{16D1A898-4B98-1A4E-9F13-E66F6AB21BB3}" dt="2021-11-18T17:04:22.348" v="795"/>
          <ac:spMkLst>
            <pc:docMk/>
            <pc:sldMk cId="3735949559" sldId="287"/>
            <ac:spMk id="5" creationId="{743E7900-F15E-45E6-9F1C-0BECCDD28338}"/>
          </ac:spMkLst>
        </pc:spChg>
        <pc:spChg chg="del mod">
          <ac:chgData name="Sínodo | Diocese de Setúbal" userId="S::sinodo@diocese-setubal.pt::4709f309-3fa9-49d1-858f-27efddeb5982" providerId="AD" clId="Web-{16D1A898-4B98-1A4E-9F13-E66F6AB21BB3}" dt="2021-11-18T17:04:19.285" v="793"/>
          <ac:spMkLst>
            <pc:docMk/>
            <pc:sldMk cId="3735949559" sldId="287"/>
            <ac:spMk id="103" creationId="{00000000-0000-0000-0000-000000000000}"/>
          </ac:spMkLst>
        </pc:spChg>
      </pc:sldChg>
      <pc:sldChg chg="addSp delSp modSp add replId">
        <pc:chgData name="Sínodo | Diocese de Setúbal" userId="S::sinodo@diocese-setubal.pt::4709f309-3fa9-49d1-858f-27efddeb5982" providerId="AD" clId="Web-{16D1A898-4B98-1A4E-9F13-E66F6AB21BB3}" dt="2021-11-18T17:04:44.770" v="804"/>
        <pc:sldMkLst>
          <pc:docMk/>
          <pc:sldMk cId="2083231642" sldId="288"/>
        </pc:sldMkLst>
        <pc:spChg chg="add del mod">
          <ac:chgData name="Sínodo | Diocese de Setúbal" userId="S::sinodo@diocese-setubal.pt::4709f309-3fa9-49d1-858f-27efddeb5982" providerId="AD" clId="Web-{16D1A898-4B98-1A4E-9F13-E66F6AB21BB3}" dt="2021-11-18T17:04:44.270" v="803"/>
          <ac:spMkLst>
            <pc:docMk/>
            <pc:sldMk cId="2083231642" sldId="288"/>
            <ac:spMk id="3" creationId="{52453C2B-B60B-4C69-99BA-B31AF97B5F5A}"/>
          </ac:spMkLst>
        </pc:spChg>
        <pc:spChg chg="mod">
          <ac:chgData name="Sínodo | Diocese de Setúbal" userId="S::sinodo@diocese-setubal.pt::4709f309-3fa9-49d1-858f-27efddeb5982" providerId="AD" clId="Web-{16D1A898-4B98-1A4E-9F13-E66F6AB21BB3}" dt="2021-11-18T16:37:52.485" v="298" actId="20577"/>
          <ac:spMkLst>
            <pc:docMk/>
            <pc:sldMk cId="2083231642" sldId="288"/>
            <ac:spMk id="4" creationId="{7EAC92AC-FE0D-4F68-835D-5CCBF4BC33A4}"/>
          </ac:spMkLst>
        </pc:spChg>
        <pc:spChg chg="add mod">
          <ac:chgData name="Sínodo | Diocese de Setúbal" userId="S::sinodo@diocese-setubal.pt::4709f309-3fa9-49d1-858f-27efddeb5982" providerId="AD" clId="Web-{16D1A898-4B98-1A4E-9F13-E66F6AB21BB3}" dt="2021-11-18T17:04:44.770" v="804"/>
          <ac:spMkLst>
            <pc:docMk/>
            <pc:sldMk cId="2083231642" sldId="288"/>
            <ac:spMk id="5" creationId="{FA569E2E-6E07-46D3-8FFB-E698CB4E98AB}"/>
          </ac:spMkLst>
        </pc:spChg>
        <pc:spChg chg="del mod">
          <ac:chgData name="Sínodo | Diocese de Setúbal" userId="S::sinodo@diocese-setubal.pt::4709f309-3fa9-49d1-858f-27efddeb5982" providerId="AD" clId="Web-{16D1A898-4B98-1A4E-9F13-E66F6AB21BB3}" dt="2021-11-18T17:04:41.488" v="802"/>
          <ac:spMkLst>
            <pc:docMk/>
            <pc:sldMk cId="2083231642" sldId="288"/>
            <ac:spMk id="103" creationId="{00000000-0000-0000-0000-000000000000}"/>
          </ac:spMkLst>
        </pc:spChg>
      </pc:sldChg>
      <pc:sldChg chg="addSp delSp modSp add replId">
        <pc:chgData name="Sínodo | Diocese de Setúbal" userId="S::sinodo@diocese-setubal.pt::4709f309-3fa9-49d1-858f-27efddeb5982" providerId="AD" clId="Web-{16D1A898-4B98-1A4E-9F13-E66F6AB21BB3}" dt="2021-11-18T17:05:04.629" v="807"/>
        <pc:sldMkLst>
          <pc:docMk/>
          <pc:sldMk cId="3548711134" sldId="289"/>
        </pc:sldMkLst>
        <pc:spChg chg="add del mod">
          <ac:chgData name="Sínodo | Diocese de Setúbal" userId="S::sinodo@diocese-setubal.pt::4709f309-3fa9-49d1-858f-27efddeb5982" providerId="AD" clId="Web-{16D1A898-4B98-1A4E-9F13-E66F6AB21BB3}" dt="2021-11-18T17:05:04.629" v="807"/>
          <ac:spMkLst>
            <pc:docMk/>
            <pc:sldMk cId="3548711134" sldId="289"/>
            <ac:spMk id="3" creationId="{C6F7FE92-D5D5-41A1-BC36-0BD3B4F9DB57}"/>
          </ac:spMkLst>
        </pc:spChg>
        <pc:spChg chg="mod">
          <ac:chgData name="Sínodo | Diocese de Setúbal" userId="S::sinodo@diocese-setubal.pt::4709f309-3fa9-49d1-858f-27efddeb5982" providerId="AD" clId="Web-{16D1A898-4B98-1A4E-9F13-E66F6AB21BB3}" dt="2021-11-18T16:39:15.658" v="323" actId="20577"/>
          <ac:spMkLst>
            <pc:docMk/>
            <pc:sldMk cId="3548711134" sldId="289"/>
            <ac:spMk id="4" creationId="{7EAC92AC-FE0D-4F68-835D-5CCBF4BC33A4}"/>
          </ac:spMkLst>
        </pc:spChg>
        <pc:spChg chg="add">
          <ac:chgData name="Sínodo | Diocese de Setúbal" userId="S::sinodo@diocese-setubal.pt::4709f309-3fa9-49d1-858f-27efddeb5982" providerId="AD" clId="Web-{16D1A898-4B98-1A4E-9F13-E66F6AB21BB3}" dt="2021-11-18T17:05:02.754" v="806"/>
          <ac:spMkLst>
            <pc:docMk/>
            <pc:sldMk cId="3548711134" sldId="289"/>
            <ac:spMk id="5" creationId="{F66E345F-3543-460A-8A9C-1BA78C704CF0}"/>
          </ac:spMkLst>
        </pc:spChg>
        <pc:spChg chg="del mod">
          <ac:chgData name="Sínodo | Diocese de Setúbal" userId="S::sinodo@diocese-setubal.pt::4709f309-3fa9-49d1-858f-27efddeb5982" providerId="AD" clId="Web-{16D1A898-4B98-1A4E-9F13-E66F6AB21BB3}" dt="2021-11-18T17:05:01.676" v="805"/>
          <ac:spMkLst>
            <pc:docMk/>
            <pc:sldMk cId="3548711134" sldId="289"/>
            <ac:spMk id="103" creationId="{00000000-0000-0000-0000-000000000000}"/>
          </ac:spMkLst>
        </pc:spChg>
      </pc:sldChg>
      <pc:sldChg chg="addSp delSp modSp add replId">
        <pc:chgData name="Sínodo | Diocese de Setúbal" userId="S::sinodo@diocese-setubal.pt::4709f309-3fa9-49d1-858f-27efddeb5982" providerId="AD" clId="Web-{16D1A898-4B98-1A4E-9F13-E66F6AB21BB3}" dt="2021-11-18T17:05:11.379" v="810"/>
        <pc:sldMkLst>
          <pc:docMk/>
          <pc:sldMk cId="1917982965" sldId="290"/>
        </pc:sldMkLst>
        <pc:spChg chg="add del mod">
          <ac:chgData name="Sínodo | Diocese de Setúbal" userId="S::sinodo@diocese-setubal.pt::4709f309-3fa9-49d1-858f-27efddeb5982" providerId="AD" clId="Web-{16D1A898-4B98-1A4E-9F13-E66F6AB21BB3}" dt="2021-11-18T17:05:10.864" v="809"/>
          <ac:spMkLst>
            <pc:docMk/>
            <pc:sldMk cId="1917982965" sldId="290"/>
            <ac:spMk id="3" creationId="{DB00389D-E74C-4152-98D8-D5FFA74F8DF0}"/>
          </ac:spMkLst>
        </pc:spChg>
        <pc:spChg chg="mod">
          <ac:chgData name="Sínodo | Diocese de Setúbal" userId="S::sinodo@diocese-setubal.pt::4709f309-3fa9-49d1-858f-27efddeb5982" providerId="AD" clId="Web-{16D1A898-4B98-1A4E-9F13-E66F6AB21BB3}" dt="2021-11-18T16:45:22.615" v="535" actId="20577"/>
          <ac:spMkLst>
            <pc:docMk/>
            <pc:sldMk cId="1917982965" sldId="290"/>
            <ac:spMk id="4" creationId="{7EAC92AC-FE0D-4F68-835D-5CCBF4BC33A4}"/>
          </ac:spMkLst>
        </pc:spChg>
        <pc:spChg chg="add mod">
          <ac:chgData name="Sínodo | Diocese de Setúbal" userId="S::sinodo@diocese-setubal.pt::4709f309-3fa9-49d1-858f-27efddeb5982" providerId="AD" clId="Web-{16D1A898-4B98-1A4E-9F13-E66F6AB21BB3}" dt="2021-11-18T17:05:11.379" v="810"/>
          <ac:spMkLst>
            <pc:docMk/>
            <pc:sldMk cId="1917982965" sldId="290"/>
            <ac:spMk id="5" creationId="{8A8816E9-65A7-403A-9C31-68E1B4D76E75}"/>
          </ac:spMkLst>
        </pc:spChg>
        <pc:spChg chg="del mod">
          <ac:chgData name="Sínodo | Diocese de Setúbal" userId="S::sinodo@diocese-setubal.pt::4709f309-3fa9-49d1-858f-27efddeb5982" providerId="AD" clId="Web-{16D1A898-4B98-1A4E-9F13-E66F6AB21BB3}" dt="2021-11-18T17:05:08.723" v="808"/>
          <ac:spMkLst>
            <pc:docMk/>
            <pc:sldMk cId="1917982965" sldId="290"/>
            <ac:spMk id="103" creationId="{00000000-0000-0000-0000-000000000000}"/>
          </ac:spMkLst>
        </pc:spChg>
      </pc:sldChg>
      <pc:sldChg chg="modSp add replId">
        <pc:chgData name="Sínodo | Diocese de Setúbal" userId="S::sinodo@diocese-setubal.pt::4709f309-3fa9-49d1-858f-27efddeb5982" providerId="AD" clId="Web-{16D1A898-4B98-1A4E-9F13-E66F6AB21BB3}" dt="2021-11-18T16:47:38.836" v="571" actId="20577"/>
        <pc:sldMkLst>
          <pc:docMk/>
          <pc:sldMk cId="2572918286" sldId="291"/>
        </pc:sldMkLst>
        <pc:spChg chg="mod">
          <ac:chgData name="Sínodo | Diocese de Setúbal" userId="S::sinodo@diocese-setubal.pt::4709f309-3fa9-49d1-858f-27efddeb5982" providerId="AD" clId="Web-{16D1A898-4B98-1A4E-9F13-E66F6AB21BB3}" dt="2021-11-18T16:47:38.836" v="571" actId="20577"/>
          <ac:spMkLst>
            <pc:docMk/>
            <pc:sldMk cId="2572918286" sldId="291"/>
            <ac:spMk id="4" creationId="{7EAC92AC-FE0D-4F68-835D-5CCBF4BC33A4}"/>
          </ac:spMkLst>
        </pc:spChg>
        <pc:spChg chg="mod">
          <ac:chgData name="Sínodo | Diocese de Setúbal" userId="S::sinodo@diocese-setubal.pt::4709f309-3fa9-49d1-858f-27efddeb5982" providerId="AD" clId="Web-{16D1A898-4B98-1A4E-9F13-E66F6AB21BB3}" dt="2021-11-18T16:47:21.945" v="562" actId="20577"/>
          <ac:spMkLst>
            <pc:docMk/>
            <pc:sldMk cId="2572918286" sldId="291"/>
            <ac:spMk id="103" creationId="{00000000-0000-0000-0000-000000000000}"/>
          </ac:spMkLst>
        </pc:spChg>
      </pc:sldChg>
      <pc:sldChg chg="add del replId">
        <pc:chgData name="Sínodo | Diocese de Setúbal" userId="S::sinodo@diocese-setubal.pt::4709f309-3fa9-49d1-858f-27efddeb5982" providerId="AD" clId="Web-{16D1A898-4B98-1A4E-9F13-E66F6AB21BB3}" dt="2021-11-18T17:05:25.864" v="811"/>
        <pc:sldMkLst>
          <pc:docMk/>
          <pc:sldMk cId="2094308175" sldId="292"/>
        </pc:sldMkLst>
      </pc:sldChg>
      <pc:sldChg chg="addSp delSp modSp add replId">
        <pc:chgData name="Sínodo | Diocese de Setúbal" userId="S::sinodo@diocese-setubal.pt::4709f309-3fa9-49d1-858f-27efddeb5982" providerId="AD" clId="Web-{16D1A898-4B98-1A4E-9F13-E66F6AB21BB3}" dt="2021-11-18T17:24:23.659" v="1093"/>
        <pc:sldMkLst>
          <pc:docMk/>
          <pc:sldMk cId="169081670" sldId="293"/>
        </pc:sldMkLst>
        <pc:spChg chg="add mod">
          <ac:chgData name="Sínodo | Diocese de Setúbal" userId="S::sinodo@diocese-setubal.pt::4709f309-3fa9-49d1-858f-27efddeb5982" providerId="AD" clId="Web-{16D1A898-4B98-1A4E-9F13-E66F6AB21BB3}" dt="2021-11-18T16:49:17.134" v="587" actId="20577"/>
          <ac:spMkLst>
            <pc:docMk/>
            <pc:sldMk cId="169081670" sldId="293"/>
            <ac:spMk id="3" creationId="{723CF708-8697-4280-801F-BF863AEC8FD2}"/>
          </ac:spMkLst>
        </pc:spChg>
        <pc:spChg chg="mod">
          <ac:chgData name="Sínodo | Diocese de Setúbal" userId="S::sinodo@diocese-setubal.pt::4709f309-3fa9-49d1-858f-27efddeb5982" providerId="AD" clId="Web-{16D1A898-4B98-1A4E-9F13-E66F6AB21BB3}" dt="2021-11-18T16:53:31.933" v="661" actId="20577"/>
          <ac:spMkLst>
            <pc:docMk/>
            <pc:sldMk cId="169081670" sldId="293"/>
            <ac:spMk id="4" creationId="{7EAC92AC-FE0D-4F68-835D-5CCBF4BC33A4}"/>
          </ac:spMkLst>
        </pc:spChg>
        <pc:picChg chg="add del mod">
          <ac:chgData name="Sínodo | Diocese de Setúbal" userId="S::sinodo@diocese-setubal.pt::4709f309-3fa9-49d1-858f-27efddeb5982" providerId="AD" clId="Web-{16D1A898-4B98-1A4E-9F13-E66F6AB21BB3}" dt="2021-11-18T17:24:06.096" v="1086"/>
          <ac:picMkLst>
            <pc:docMk/>
            <pc:sldMk cId="169081670" sldId="293"/>
            <ac:picMk id="2" creationId="{836376B5-063C-409A-9C65-67556D373E41}"/>
          </ac:picMkLst>
        </pc:picChg>
        <pc:picChg chg="add mod ord">
          <ac:chgData name="Sínodo | Diocese de Setúbal" userId="S::sinodo@diocese-setubal.pt::4709f309-3fa9-49d1-858f-27efddeb5982" providerId="AD" clId="Web-{16D1A898-4B98-1A4E-9F13-E66F6AB21BB3}" dt="2021-11-18T17:24:23.659" v="1093"/>
          <ac:picMkLst>
            <pc:docMk/>
            <pc:sldMk cId="169081670" sldId="293"/>
            <ac:picMk id="5" creationId="{E8AFF6C5-B456-45ED-A482-6685FAE6F2DE}"/>
          </ac:picMkLst>
        </pc:picChg>
      </pc:sldChg>
      <pc:sldChg chg="modSp add replId">
        <pc:chgData name="Sínodo | Diocese de Setúbal" userId="S::sinodo@diocese-setubal.pt::4709f309-3fa9-49d1-858f-27efddeb5982" providerId="AD" clId="Web-{16D1A898-4B98-1A4E-9F13-E66F6AB21BB3}" dt="2021-11-18T16:56:11.123" v="723" actId="20577"/>
        <pc:sldMkLst>
          <pc:docMk/>
          <pc:sldMk cId="1590514445" sldId="294"/>
        </pc:sldMkLst>
        <pc:spChg chg="mod">
          <ac:chgData name="Sínodo | Diocese de Setúbal" userId="S::sinodo@diocese-setubal.pt::4709f309-3fa9-49d1-858f-27efddeb5982" providerId="AD" clId="Web-{16D1A898-4B98-1A4E-9F13-E66F6AB21BB3}" dt="2021-11-18T16:56:11.123" v="723" actId="20577"/>
          <ac:spMkLst>
            <pc:docMk/>
            <pc:sldMk cId="1590514445" sldId="294"/>
            <ac:spMk id="4" creationId="{7EAC92AC-FE0D-4F68-835D-5CCBF4BC33A4}"/>
          </ac:spMkLst>
        </pc:spChg>
      </pc:sldChg>
      <pc:sldChg chg="addSp delSp modSp add replId">
        <pc:chgData name="Sínodo | Diocese de Setúbal" userId="S::sinodo@diocese-setubal.pt::4709f309-3fa9-49d1-858f-27efddeb5982" providerId="AD" clId="Web-{16D1A898-4B98-1A4E-9F13-E66F6AB21BB3}" dt="2021-11-18T17:07:49.147" v="864" actId="20577"/>
        <pc:sldMkLst>
          <pc:docMk/>
          <pc:sldMk cId="858847044" sldId="295"/>
        </pc:sldMkLst>
        <pc:spChg chg="mod">
          <ac:chgData name="Sínodo | Diocese de Setúbal" userId="S::sinodo@diocese-setubal.pt::4709f309-3fa9-49d1-858f-27efddeb5982" providerId="AD" clId="Web-{16D1A898-4B98-1A4E-9F13-E66F6AB21BB3}" dt="2021-11-18T17:00:36.954" v="747"/>
          <ac:spMkLst>
            <pc:docMk/>
            <pc:sldMk cId="858847044" sldId="295"/>
            <ac:spMk id="3" creationId="{723CF708-8697-4280-801F-BF863AEC8FD2}"/>
          </ac:spMkLst>
        </pc:spChg>
        <pc:spChg chg="mod">
          <ac:chgData name="Sínodo | Diocese de Setúbal" userId="S::sinodo@diocese-setubal.pt::4709f309-3fa9-49d1-858f-27efddeb5982" providerId="AD" clId="Web-{16D1A898-4B98-1A4E-9F13-E66F6AB21BB3}" dt="2021-11-18T17:07:49.147" v="864" actId="20577"/>
          <ac:spMkLst>
            <pc:docMk/>
            <pc:sldMk cId="858847044" sldId="295"/>
            <ac:spMk id="4" creationId="{7EAC92AC-FE0D-4F68-835D-5CCBF4BC33A4}"/>
          </ac:spMkLst>
        </pc:spChg>
        <pc:spChg chg="mod">
          <ac:chgData name="Sínodo | Diocese de Setúbal" userId="S::sinodo@diocese-setubal.pt::4709f309-3fa9-49d1-858f-27efddeb5982" providerId="AD" clId="Web-{16D1A898-4B98-1A4E-9F13-E66F6AB21BB3}" dt="2021-11-18T17:00:53.157" v="757" actId="20577"/>
          <ac:spMkLst>
            <pc:docMk/>
            <pc:sldMk cId="858847044" sldId="295"/>
            <ac:spMk id="103" creationId="{00000000-0000-0000-0000-000000000000}"/>
          </ac:spMkLst>
        </pc:spChg>
        <pc:picChg chg="del">
          <ac:chgData name="Sínodo | Diocese de Setúbal" userId="S::sinodo@diocese-setubal.pt::4709f309-3fa9-49d1-858f-27efddeb5982" providerId="AD" clId="Web-{16D1A898-4B98-1A4E-9F13-E66F6AB21BB3}" dt="2021-11-18T16:59:37.219" v="736"/>
          <ac:picMkLst>
            <pc:docMk/>
            <pc:sldMk cId="858847044" sldId="295"/>
            <ac:picMk id="2" creationId="{836376B5-063C-409A-9C65-67556D373E41}"/>
          </ac:picMkLst>
        </pc:picChg>
        <pc:picChg chg="add del mod">
          <ac:chgData name="Sínodo | Diocese de Setúbal" userId="S::sinodo@diocese-setubal.pt::4709f309-3fa9-49d1-858f-27efddeb5982" providerId="AD" clId="Web-{16D1A898-4B98-1A4E-9F13-E66F6AB21BB3}" dt="2021-11-18T16:59:48.016" v="739"/>
          <ac:picMkLst>
            <pc:docMk/>
            <pc:sldMk cId="858847044" sldId="295"/>
            <ac:picMk id="5" creationId="{AB004387-3D22-49EA-AB25-53C688EFEC74}"/>
          </ac:picMkLst>
        </pc:picChg>
        <pc:picChg chg="add mod ord">
          <ac:chgData name="Sínodo | Diocese de Setúbal" userId="S::sinodo@diocese-setubal.pt::4709f309-3fa9-49d1-858f-27efddeb5982" providerId="AD" clId="Web-{16D1A898-4B98-1A4E-9F13-E66F6AB21BB3}" dt="2021-11-18T17:07:33.069" v="862"/>
          <ac:picMkLst>
            <pc:docMk/>
            <pc:sldMk cId="858847044" sldId="295"/>
            <ac:picMk id="6" creationId="{FE2B0CF6-293B-4F98-BB69-48FA309A50C1}"/>
          </ac:picMkLst>
        </pc:picChg>
      </pc:sldChg>
      <pc:sldChg chg="modSp add replId">
        <pc:chgData name="Sínodo | Diocese de Setúbal" userId="S::sinodo@diocese-setubal.pt::4709f309-3fa9-49d1-858f-27efddeb5982" providerId="AD" clId="Web-{16D1A898-4B98-1A4E-9F13-E66F6AB21BB3}" dt="2021-11-18T17:13:31.604" v="938" actId="20577"/>
        <pc:sldMkLst>
          <pc:docMk/>
          <pc:sldMk cId="2097723925" sldId="296"/>
        </pc:sldMkLst>
        <pc:spChg chg="mod">
          <ac:chgData name="Sínodo | Diocese de Setúbal" userId="S::sinodo@diocese-setubal.pt::4709f309-3fa9-49d1-858f-27efddeb5982" providerId="AD" clId="Web-{16D1A898-4B98-1A4E-9F13-E66F6AB21BB3}" dt="2021-11-18T17:10:18.242" v="900" actId="20577"/>
          <ac:spMkLst>
            <pc:docMk/>
            <pc:sldMk cId="2097723925" sldId="296"/>
            <ac:spMk id="3" creationId="{723CF708-8697-4280-801F-BF863AEC8FD2}"/>
          </ac:spMkLst>
        </pc:spChg>
        <pc:spChg chg="mod">
          <ac:chgData name="Sínodo | Diocese de Setúbal" userId="S::sinodo@diocese-setubal.pt::4709f309-3fa9-49d1-858f-27efddeb5982" providerId="AD" clId="Web-{16D1A898-4B98-1A4E-9F13-E66F6AB21BB3}" dt="2021-11-18T17:13:31.604" v="938" actId="20577"/>
          <ac:spMkLst>
            <pc:docMk/>
            <pc:sldMk cId="2097723925" sldId="296"/>
            <ac:spMk id="4" creationId="{7EAC92AC-FE0D-4F68-835D-5CCBF4BC33A4}"/>
          </ac:spMkLst>
        </pc:spChg>
      </pc:sldChg>
      <pc:sldChg chg="modSp add replId">
        <pc:chgData name="Sínodo | Diocese de Setúbal" userId="S::sinodo@diocese-setubal.pt::4709f309-3fa9-49d1-858f-27efddeb5982" providerId="AD" clId="Web-{16D1A898-4B98-1A4E-9F13-E66F6AB21BB3}" dt="2021-11-18T17:14:53.574" v="963" actId="20577"/>
        <pc:sldMkLst>
          <pc:docMk/>
          <pc:sldMk cId="3000354556" sldId="297"/>
        </pc:sldMkLst>
        <pc:spChg chg="mod">
          <ac:chgData name="Sínodo | Diocese de Setúbal" userId="S::sinodo@diocese-setubal.pt::4709f309-3fa9-49d1-858f-27efddeb5982" providerId="AD" clId="Web-{16D1A898-4B98-1A4E-9F13-E66F6AB21BB3}" dt="2021-11-18T17:14:53.574" v="963" actId="20577"/>
          <ac:spMkLst>
            <pc:docMk/>
            <pc:sldMk cId="3000354556" sldId="297"/>
            <ac:spMk id="4" creationId="{7EAC92AC-FE0D-4F68-835D-5CCBF4BC33A4}"/>
          </ac:spMkLst>
        </pc:spChg>
      </pc:sldChg>
      <pc:sldChg chg="modSp add replId">
        <pc:chgData name="Sínodo | Diocese de Setúbal" userId="S::sinodo@diocese-setubal.pt::4709f309-3fa9-49d1-858f-27efddeb5982" providerId="AD" clId="Web-{16D1A898-4B98-1A4E-9F13-E66F6AB21BB3}" dt="2021-11-18T17:16:15.591" v="987" actId="20577"/>
        <pc:sldMkLst>
          <pc:docMk/>
          <pc:sldMk cId="2861188980" sldId="298"/>
        </pc:sldMkLst>
        <pc:spChg chg="mod">
          <ac:chgData name="Sínodo | Diocese de Setúbal" userId="S::sinodo@diocese-setubal.pt::4709f309-3fa9-49d1-858f-27efddeb5982" providerId="AD" clId="Web-{16D1A898-4B98-1A4E-9F13-E66F6AB21BB3}" dt="2021-11-18T17:15:10.855" v="968" actId="20577"/>
          <ac:spMkLst>
            <pc:docMk/>
            <pc:sldMk cId="2861188980" sldId="298"/>
            <ac:spMk id="3" creationId="{723CF708-8697-4280-801F-BF863AEC8FD2}"/>
          </ac:spMkLst>
        </pc:spChg>
        <pc:spChg chg="mod">
          <ac:chgData name="Sínodo | Diocese de Setúbal" userId="S::sinodo@diocese-setubal.pt::4709f309-3fa9-49d1-858f-27efddeb5982" providerId="AD" clId="Web-{16D1A898-4B98-1A4E-9F13-E66F6AB21BB3}" dt="2021-11-18T17:16:15.591" v="987" actId="20577"/>
          <ac:spMkLst>
            <pc:docMk/>
            <pc:sldMk cId="2861188980" sldId="298"/>
            <ac:spMk id="4" creationId="{7EAC92AC-FE0D-4F68-835D-5CCBF4BC33A4}"/>
          </ac:spMkLst>
        </pc:spChg>
      </pc:sldChg>
      <pc:sldChg chg="modSp add replId">
        <pc:chgData name="Sínodo | Diocese de Setúbal" userId="S::sinodo@diocese-setubal.pt::4709f309-3fa9-49d1-858f-27efddeb5982" providerId="AD" clId="Web-{16D1A898-4B98-1A4E-9F13-E66F6AB21BB3}" dt="2021-11-18T17:17:42.154" v="1002" actId="20577"/>
        <pc:sldMkLst>
          <pc:docMk/>
          <pc:sldMk cId="3870322265" sldId="299"/>
        </pc:sldMkLst>
        <pc:spChg chg="mod">
          <ac:chgData name="Sínodo | Diocese de Setúbal" userId="S::sinodo@diocese-setubal.pt::4709f309-3fa9-49d1-858f-27efddeb5982" providerId="AD" clId="Web-{16D1A898-4B98-1A4E-9F13-E66F6AB21BB3}" dt="2021-11-18T17:17:42.154" v="1002" actId="20577"/>
          <ac:spMkLst>
            <pc:docMk/>
            <pc:sldMk cId="3870322265" sldId="299"/>
            <ac:spMk id="4" creationId="{7EAC92AC-FE0D-4F68-835D-5CCBF4BC33A4}"/>
          </ac:spMkLst>
        </pc:spChg>
      </pc:sldChg>
      <pc:sldChg chg="modSp add replId">
        <pc:chgData name="Sínodo | Diocese de Setúbal" userId="S::sinodo@diocese-setubal.pt::4709f309-3fa9-49d1-858f-27efddeb5982" providerId="AD" clId="Web-{16D1A898-4B98-1A4E-9F13-E66F6AB21BB3}" dt="2021-11-18T17:18:50.842" v="1018" actId="20577"/>
        <pc:sldMkLst>
          <pc:docMk/>
          <pc:sldMk cId="2256730909" sldId="300"/>
        </pc:sldMkLst>
        <pc:spChg chg="mod">
          <ac:chgData name="Sínodo | Diocese de Setúbal" userId="S::sinodo@diocese-setubal.pt::4709f309-3fa9-49d1-858f-27efddeb5982" providerId="AD" clId="Web-{16D1A898-4B98-1A4E-9F13-E66F6AB21BB3}" dt="2021-11-18T17:18:50.842" v="1018" actId="20577"/>
          <ac:spMkLst>
            <pc:docMk/>
            <pc:sldMk cId="2256730909" sldId="300"/>
            <ac:spMk id="4" creationId="{7EAC92AC-FE0D-4F68-835D-5CCBF4BC33A4}"/>
          </ac:spMkLst>
        </pc:spChg>
      </pc:sldChg>
      <pc:sldChg chg="modSp add replId">
        <pc:chgData name="Sínodo | Diocese de Setúbal" userId="S::sinodo@diocese-setubal.pt::4709f309-3fa9-49d1-858f-27efddeb5982" providerId="AD" clId="Web-{16D1A898-4B98-1A4E-9F13-E66F6AB21BB3}" dt="2021-11-18T17:22:44.829" v="1085" actId="20577"/>
        <pc:sldMkLst>
          <pc:docMk/>
          <pc:sldMk cId="2054377597" sldId="301"/>
        </pc:sldMkLst>
        <pc:spChg chg="mod">
          <ac:chgData name="Sínodo | Diocese de Setúbal" userId="S::sinodo@diocese-setubal.pt::4709f309-3fa9-49d1-858f-27efddeb5982" providerId="AD" clId="Web-{16D1A898-4B98-1A4E-9F13-E66F6AB21BB3}" dt="2021-11-18T17:22:44.829" v="1085" actId="20577"/>
          <ac:spMkLst>
            <pc:docMk/>
            <pc:sldMk cId="2054377597" sldId="301"/>
            <ac:spMk id="4" creationId="{7EAC92AC-FE0D-4F68-835D-5CCBF4BC33A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fb3b807d2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fb3b807d2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11434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fb3b807d2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fb3b807d2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05800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f9c2cfd5d0_0_2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f9c2cfd5d0_0_2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56495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f9c2cfd5d0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f9c2cfd5d0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f9c2cfd5d0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f9c2cfd5d0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f9c2cfd5d0_0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f9c2cfd5d0_0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f9c2cfd5d0_0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f9c2cfd5d0_0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69717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f9c2cfd5d0_0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f9c2cfd5d0_0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26647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f9c2cfd5d0_0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f9c2cfd5d0_0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67345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f9c2cfd5d0_0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f9c2cfd5d0_0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3802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fb3b807d2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fb3b807d2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f9c2cfd5d0_0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f9c2cfd5d0_0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58967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f9c2cfd5d0_0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f9c2cfd5d0_0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09751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f9c2cfd5d0_0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f9c2cfd5d0_0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93905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f9c2cfd5d0_0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f9c2cfd5d0_0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74081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f9c2cfd5d0_0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f9c2cfd5d0_0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355042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f9c2cfd5d0_0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f9c2cfd5d0_0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6621962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f9c2cfd5d0_0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f9c2cfd5d0_0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18323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f9c2cfd5d0_0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f9c2cfd5d0_0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018961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f9c2cfd5d0_0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f9c2cfd5d0_0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661260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f9c2cfd5d0_0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f9c2cfd5d0_0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0802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fb3b807d2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fb3b807d2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126664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f9c2cfd5d0_0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f9c2cfd5d0_0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35843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f9c2cfd5d0_0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f9c2cfd5d0_0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100060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f9c2cfd5d0_0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f9c2cfd5d0_0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07284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f9c2cfd5d0_0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f9c2cfd5d0_0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939273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f9c2cfd5d0_0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f9c2cfd5d0_0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1930588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f9c2cfd5d0_0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f9c2cfd5d0_0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560632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f9c2cfd5d0_0_2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f9c2cfd5d0_0_2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fb3b807d2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fb3b807d2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43614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fb3b807d2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fb3b807d2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54883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fb3b807d2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fb3b807d2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52857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fb3b807d2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fb3b807d2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96526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fb3b807d2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fb3b807d2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56128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fb3b807d2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fb3b807d2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9677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>
            <a:spLocks noGrp="1"/>
          </p:cNvSpPr>
          <p:nvPr>
            <p:ph type="body" idx="1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6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>
            <a:spLocks noGrp="1"/>
          </p:cNvSpPr>
          <p:nvPr>
            <p:ph type="body" idx="1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trop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izuW-jLdaak?feature=oembed" TargetMode="External"/><Relationship Id="rId5" Type="http://schemas.openxmlformats.org/officeDocument/2006/relationships/image" Target="../media/image3.jpeg"/><Relationship Id="rId4" Type="http://schemas.openxmlformats.org/officeDocument/2006/relationships/hyperlink" Target="https://diocesesetubal-my.sharepoint.com/personal/sinodo_diocese-setubal_pt/_layouts/15/onedrive.aspx?id=%2Fpersonal%2Fsinodo%5Fdiocese%2Dsetubal%5Fpt%2FDocuments%2FVideo%20Si%CC%81nodo%202023%2Em4v&amp;parent=%2Fpersonal%2Fsinodo%5Fdiocese%2Dsetubal%5Fpt%2FDocuments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diocese-setubal.pt/sinodo/" TargetMode="Externa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169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Para uma Igreja Sinodal: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Comunhão, Participação e Missão</a:t>
            </a:r>
            <a:endParaRPr/>
          </a:p>
        </p:txBody>
      </p:sp>
      <p:pic>
        <p:nvPicPr>
          <p:cNvPr id="67" name="Google Shape;6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4125" y="532150"/>
            <a:ext cx="2552700" cy="101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07200" y="447625"/>
            <a:ext cx="1457325" cy="1304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title"/>
          </p:nvPr>
        </p:nvSpPr>
        <p:spPr>
          <a:xfrm>
            <a:off x="268568" y="99968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r>
              <a:rPr lang="pt-PT"/>
              <a:t>Oração e tempo de silêncio                                   modelo 5</a:t>
            </a:r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body" idx="1"/>
          </p:nvPr>
        </p:nvSpPr>
        <p:spPr>
          <a:xfrm>
            <a:off x="311700" y="705609"/>
            <a:ext cx="8520600" cy="416688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lnSpc>
                <a:spcPct val="114999"/>
              </a:lnSpc>
              <a:spcBef>
                <a:spcPts val="1200"/>
              </a:spcBef>
              <a:buNone/>
            </a:pPr>
            <a:r>
              <a:rPr lang="pt-PT" sz="1200" b="1">
                <a:solidFill>
                  <a:srgbClr val="000000"/>
                </a:solidFill>
                <a:sym typeface="Domine"/>
              </a:rPr>
              <a:t>Leitura do Livro da Epístola de S. Paulo aos Coríntios  </a:t>
            </a:r>
            <a:r>
              <a:rPr lang="pt-PT" sz="1200">
                <a:sym typeface="Domine"/>
              </a:rPr>
              <a:t>1 Cor 12,27-31</a:t>
            </a:r>
            <a:r>
              <a:rPr lang="pt-PT" sz="1200">
                <a:solidFill>
                  <a:srgbClr val="695D46"/>
                </a:solidFill>
                <a:sym typeface="Domine"/>
              </a:rPr>
              <a:t>. 13, 1-13</a:t>
            </a:r>
            <a:r>
              <a:rPr lang="pt-PT" sz="1200">
                <a:solidFill>
                  <a:srgbClr val="000000"/>
                </a:solidFill>
                <a:sym typeface="Domine"/>
              </a:rPr>
              <a:t>   </a:t>
            </a:r>
            <a:endParaRPr lang="pt-PT" sz="1200"/>
          </a:p>
          <a:p>
            <a:pPr marL="0" indent="0" algn="just">
              <a:lnSpc>
                <a:spcPct val="114999"/>
              </a:lnSpc>
              <a:buNone/>
            </a:pPr>
            <a:r>
              <a:rPr lang="pt-PT" sz="1200">
                <a:sym typeface="Domine"/>
              </a:rPr>
              <a:t>Vós sois o corpo de Cristo e cada um, pela sua parte, é um membro.  E aqueles que Deus estabeleceu na Igreja são, em primeiro lugar, apóstolos; em segundo, profetas; em terceiro, mestres; em seguida, há o dom dos milagres, depois o das curas, o das obras de assistência, o de governo e o das diversas línguas.  Porventura são todos apóstolos? São todos profetas? São todos mestres? Fazem todos milagres? Possuem todos o dom das curas? Todos falam línguas? Todos as interpretam?  Aspirai, porém, aos melhores dons. Aliás, vou mostrar-vos um caminho que ultrapassa todos os outros. </a:t>
            </a:r>
            <a:endParaRPr lang="pt-PT" sz="1200"/>
          </a:p>
          <a:p>
            <a:pPr marL="0" indent="0" algn="just">
              <a:lnSpc>
                <a:spcPct val="114999"/>
              </a:lnSpc>
              <a:buNone/>
            </a:pPr>
            <a:r>
              <a:rPr lang="pt-PT" sz="1200">
                <a:sym typeface="Domine"/>
              </a:rPr>
              <a:t>Ainda que eu fale as línguas dos homens e dos anjos, se não tiver amor, sou como um bronze que soa ou um címbalo que retine. Ainda que eu tenha o dom da profecia e conheça todos os mistérios e toda a ciência, ainda que eu tenha tão grande fé que transporte montanhas, se não tiver amor, nada sou. Ainda que eu distribua todos os meus bens e entregue o meu corpo para ser queimado, se não tiver amor, de nada me vale. O amor é paciente, o amor é prestável, não é invejoso, não é arrogante nem orgulhoso, nada faz de inconveniente, não procura o seu próprio interesse, não se irrita nem guarda ressentimento. Não se alegra com a injustiça, mas rejubila com a verdade. Tudo desculpa, tudo crê, tudo espera, tudo suporta. O amor jamais passará. As profecias terão o seu fim, o dom das línguas terminará e a ciência vai ser inútil. Pois o nosso conhecimento é imperfeito e também imperfeita é a nossa profecia. Mas, quando vier o que é perfeito, o que é imperfeito desaparecerá. Quando eu era criança, falava como criança, pensava como criança, raciocinava como criança. Mas, quando me tornei homem, deixei o que era próprio de criança. Agora, vemos como num espelho, de maneira confusa; depois, veremos face a face. Agora, conheço de modo imperfeito; depois, conhecerei como sou conhecido. Agora permanecem estas três coisas: a fé, a esperança e o amor; mas a maior de todas é o amor. </a:t>
            </a:r>
            <a:endParaRPr lang="pt-PT" sz="1200"/>
          </a:p>
        </p:txBody>
      </p:sp>
    </p:spTree>
    <p:extLst>
      <p:ext uri="{BB962C8B-B14F-4D97-AF65-F5344CB8AC3E}">
        <p14:creationId xmlns:p14="http://schemas.microsoft.com/office/powerpoint/2010/main" val="42064325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title"/>
          </p:nvPr>
        </p:nvSpPr>
        <p:spPr>
          <a:xfrm>
            <a:off x="268568" y="99968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r>
              <a:rPr lang="pt-PT"/>
              <a:t>Oração e tempo de silêncio                                   modelo 6</a:t>
            </a:r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body" idx="1"/>
          </p:nvPr>
        </p:nvSpPr>
        <p:spPr>
          <a:xfrm>
            <a:off x="311700" y="1007234"/>
            <a:ext cx="8520600" cy="416688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lnSpc>
                <a:spcPct val="114999"/>
              </a:lnSpc>
              <a:spcBef>
                <a:spcPts val="1200"/>
              </a:spcBef>
              <a:buNone/>
            </a:pPr>
            <a:r>
              <a:rPr lang="pt-PT" sz="1400" b="1">
                <a:solidFill>
                  <a:srgbClr val="000000"/>
                </a:solidFill>
                <a:sym typeface="Domine"/>
              </a:rPr>
              <a:t>Leitura do Evangelho segundo S. Mateus    </a:t>
            </a:r>
            <a:r>
              <a:rPr lang="pt-PT" sz="1400" err="1">
                <a:solidFill>
                  <a:srgbClr val="000000"/>
                </a:solidFill>
                <a:sym typeface="Domine"/>
              </a:rPr>
              <a:t>Mt</a:t>
            </a:r>
            <a:r>
              <a:rPr lang="pt-PT" sz="1400">
                <a:solidFill>
                  <a:srgbClr val="000000"/>
                </a:solidFill>
                <a:sym typeface="Domine"/>
              </a:rPr>
              <a:t> 5,13-16</a:t>
            </a:r>
            <a:endParaRPr lang="pt-PT" sz="1400"/>
          </a:p>
          <a:p>
            <a:pPr marL="0" indent="0">
              <a:lnSpc>
                <a:spcPct val="114999"/>
              </a:lnSpc>
              <a:spcBef>
                <a:spcPts val="1200"/>
              </a:spcBef>
              <a:buNone/>
            </a:pPr>
            <a:endParaRPr lang="pt-PT" sz="1400">
              <a:solidFill>
                <a:srgbClr val="000000"/>
              </a:solidFill>
              <a:sym typeface="Domine"/>
            </a:endParaRPr>
          </a:p>
          <a:p>
            <a:pPr marL="0" indent="0" algn="just">
              <a:lnSpc>
                <a:spcPct val="114999"/>
              </a:lnSpc>
              <a:buNone/>
            </a:pPr>
            <a:r>
              <a:rPr lang="pt-PT" sz="1400">
                <a:sym typeface="Domine"/>
              </a:rPr>
              <a:t>«Vós sois o sal da terra. Ora, se o sal se corromper, com que se há de salgar? Não serve para mais nada, senão para ser lançado fora e ser pisado pelos homens.   </a:t>
            </a:r>
          </a:p>
          <a:p>
            <a:pPr marL="0" indent="0" algn="just">
              <a:lnSpc>
                <a:spcPct val="114999"/>
              </a:lnSpc>
              <a:buNone/>
            </a:pPr>
            <a:endParaRPr lang="pt-PT" sz="1400">
              <a:sym typeface="Domine"/>
            </a:endParaRPr>
          </a:p>
          <a:p>
            <a:pPr marL="0" indent="0" algn="just">
              <a:lnSpc>
                <a:spcPct val="114999"/>
              </a:lnSpc>
              <a:buNone/>
            </a:pPr>
            <a:r>
              <a:rPr lang="pt-PT" sz="1400">
                <a:sym typeface="Domine"/>
              </a:rPr>
              <a:t>Vós sois a luz do mundo. Não se pode esconder uma cidade situada sobre um monte; nem se acende a candeia para a colocar debaixo do alqueire, mas sim em cima do candelabro, e assim alumia a todos os que estão em casa.  </a:t>
            </a:r>
          </a:p>
          <a:p>
            <a:pPr marL="0" indent="0" algn="just">
              <a:lnSpc>
                <a:spcPct val="114999"/>
              </a:lnSpc>
              <a:buNone/>
            </a:pPr>
            <a:endParaRPr lang="pt-PT" sz="1400">
              <a:sym typeface="Domine"/>
            </a:endParaRPr>
          </a:p>
          <a:p>
            <a:pPr marL="0" indent="0" algn="just">
              <a:lnSpc>
                <a:spcPct val="114999"/>
              </a:lnSpc>
              <a:buNone/>
            </a:pPr>
            <a:r>
              <a:rPr lang="pt-PT" sz="1400">
                <a:sym typeface="Domine"/>
              </a:rPr>
              <a:t>Assim brilhe a vossa luz diante dos homens, de modo que, vendo as vossas boas obras, glorifiquem o vosso Pai, que está no Céu.». </a:t>
            </a:r>
            <a:endParaRPr lang="pt-PT" sz="1400"/>
          </a:p>
        </p:txBody>
      </p:sp>
    </p:spTree>
    <p:extLst>
      <p:ext uri="{BB962C8B-B14F-4D97-AF65-F5344CB8AC3E}">
        <p14:creationId xmlns:p14="http://schemas.microsoft.com/office/powerpoint/2010/main" val="29315650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>
            <a:spLocks noGrp="1"/>
          </p:cNvSpPr>
          <p:nvPr>
            <p:ph type="title"/>
          </p:nvPr>
        </p:nvSpPr>
        <p:spPr>
          <a:xfrm>
            <a:off x="311700" y="110752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algn="ctr"/>
            <a:r>
              <a:rPr lang="pt-PT" dirty="0"/>
              <a:t>Por uma Igreja sinodal: comunhão | participação | missão</a:t>
            </a:r>
          </a:p>
        </p:txBody>
      </p:sp>
      <p:sp>
        <p:nvSpPr>
          <p:cNvPr id="98" name="Google Shape;98;p18"/>
          <p:cNvSpPr txBox="1">
            <a:spLocks noGrp="1"/>
          </p:cNvSpPr>
          <p:nvPr>
            <p:ph type="body" idx="1"/>
          </p:nvPr>
        </p:nvSpPr>
        <p:spPr>
          <a:xfrm>
            <a:off x="149956" y="576212"/>
            <a:ext cx="9113667" cy="4128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>
              <a:lnSpc>
                <a:spcPct val="114999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60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https://diocesesetubal-my.sharepoint.com/personal/sinodo_diocese-setubal_pt/_layouts/15/onedrive.aspx?id=%2Fpersonal%2Fsinodo%5Fdiocese%2Dsetubal%5Fpt%2FDocuments%2FVideo%20Si%CC%81nodo%202023%2Em4v&amp;parent=%2Fpersonal%2Fsinodo%5Fdiocese%2Dsetubal%5Fpt%2FDocuments</a:t>
            </a:r>
            <a:endParaRPr lang="pt-PT" sz="600">
              <a:solidFill>
                <a:schemeClr val="bg1"/>
              </a:solidFill>
            </a:endParaRPr>
          </a:p>
        </p:txBody>
      </p:sp>
      <p:pic>
        <p:nvPicPr>
          <p:cNvPr id="3" name="Multimédia Online 2" title="Sínodo 2023 - Vídeo para a formação de coordenadores locais">
            <a:hlinkClick r:id="" action="ppaction://media"/>
            <a:extLst>
              <a:ext uri="{FF2B5EF4-FFF2-40B4-BE49-F238E27FC236}">
                <a16:creationId xmlns:a16="http://schemas.microsoft.com/office/drawing/2014/main" id="{126EAA9B-20FE-48AA-8314-66B042F73FB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503559" y="1099950"/>
            <a:ext cx="6136882" cy="3467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09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>
            <a:spLocks noGrp="1"/>
          </p:cNvSpPr>
          <p:nvPr>
            <p:ph type="title"/>
          </p:nvPr>
        </p:nvSpPr>
        <p:spPr>
          <a:xfrm>
            <a:off x="268568" y="99968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r>
              <a:rPr lang="pt-PT"/>
              <a:t>O que é um Sínodo?</a:t>
            </a:r>
          </a:p>
        </p:txBody>
      </p:sp>
      <p:sp>
        <p:nvSpPr>
          <p:cNvPr id="74" name="Google Shape;74;p14"/>
          <p:cNvSpPr txBox="1">
            <a:spLocks noGrp="1"/>
          </p:cNvSpPr>
          <p:nvPr>
            <p:ph type="body" idx="1"/>
          </p:nvPr>
        </p:nvSpPr>
        <p:spPr>
          <a:xfrm>
            <a:off x="203870" y="759524"/>
            <a:ext cx="8671562" cy="424082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lnSpc>
                <a:spcPct val="114999"/>
              </a:lnSpc>
              <a:buNone/>
            </a:pPr>
            <a:r>
              <a:rPr lang="pt" sz="1400" b="1"/>
              <a:t>“A</a:t>
            </a:r>
            <a:r>
              <a:rPr lang="pt-PT" sz="1400" b="1"/>
              <a:t>quele “caminhar juntos” que permite à Igreja anunciar o Evangelho, em conformidade com a missão que lhe foi confiada</a:t>
            </a:r>
            <a:r>
              <a:rPr lang="pt" sz="1400" b="1"/>
              <a:t>”.</a:t>
            </a:r>
            <a:endParaRPr lang="pt-PT" sz="1400"/>
          </a:p>
          <a:p>
            <a:pPr>
              <a:lnSpc>
                <a:spcPct val="114999"/>
              </a:lnSpc>
              <a:buNone/>
            </a:pPr>
            <a:endParaRPr lang="pt-PT" sz="1400"/>
          </a:p>
          <a:p>
            <a:pPr algn="just">
              <a:lnSpc>
                <a:spcPct val="114999"/>
              </a:lnSpc>
              <a:buNone/>
            </a:pPr>
            <a:r>
              <a:rPr lang="pt" sz="1400"/>
              <a:t>A expressão está no documento preparatório do Sínodo e define o ponto essencial que levou o Papa a convocar este itinerário...</a:t>
            </a:r>
            <a:endParaRPr lang="pt-PT" sz="1400"/>
          </a:p>
          <a:p>
            <a:pPr>
              <a:lnSpc>
                <a:spcPct val="114999"/>
              </a:lnSpc>
              <a:buNone/>
            </a:pPr>
            <a:endParaRPr lang="pt-PT" sz="1400"/>
          </a:p>
          <a:p>
            <a:pPr algn="just">
              <a:lnSpc>
                <a:spcPct val="114999"/>
              </a:lnSpc>
              <a:buNone/>
            </a:pPr>
            <a:r>
              <a:rPr lang="pt" sz="1400"/>
              <a:t>Desde logo a palavra... </a:t>
            </a:r>
            <a:r>
              <a:rPr lang="pt-PT" sz="1400" b="1" err="1"/>
              <a:t>σύνοδος</a:t>
            </a:r>
            <a:r>
              <a:rPr lang="pt" sz="1400" b="1"/>
              <a:t>...   </a:t>
            </a:r>
            <a:r>
              <a:rPr lang="pt-PT" sz="1400" b="1" err="1"/>
              <a:t>σύν</a:t>
            </a:r>
            <a:r>
              <a:rPr lang="pt-PT" sz="1400" b="1"/>
              <a:t> </a:t>
            </a:r>
            <a:r>
              <a:rPr lang="pt" sz="1400"/>
              <a:t>(mais, vários...)</a:t>
            </a:r>
            <a:r>
              <a:rPr lang="pt" sz="1400" b="1"/>
              <a:t> + </a:t>
            </a:r>
            <a:r>
              <a:rPr lang="pt-PT" sz="1400" b="1" err="1"/>
              <a:t>οδος</a:t>
            </a:r>
            <a:r>
              <a:rPr lang="pt-PT" sz="1400" b="1"/>
              <a:t> </a:t>
            </a:r>
            <a:r>
              <a:rPr lang="pt" sz="1400"/>
              <a:t>(rua, caminho).</a:t>
            </a:r>
            <a:endParaRPr lang="pt-PT" sz="1400"/>
          </a:p>
          <a:p>
            <a:pPr algn="just">
              <a:lnSpc>
                <a:spcPct val="114999"/>
              </a:lnSpc>
              <a:buNone/>
            </a:pPr>
            <a:endParaRPr lang="pt-PT" sz="1400"/>
          </a:p>
          <a:p>
            <a:pPr algn="just">
              <a:lnSpc>
                <a:spcPct val="114999"/>
              </a:lnSpc>
              <a:buNone/>
            </a:pPr>
            <a:r>
              <a:rPr lang="pt" sz="1400"/>
              <a:t>Caminho que se percorre em conjunto...  que caminho?... Jesus é o </a:t>
            </a:r>
            <a:r>
              <a:rPr lang="pt" sz="1400" b="1"/>
              <a:t>caminho</a:t>
            </a:r>
            <a:r>
              <a:rPr lang="pt" sz="1400"/>
              <a:t> (a verdade e a vida... Jo</a:t>
            </a:r>
            <a:r>
              <a:rPr lang="pt" sz="1400" i="1"/>
              <a:t> </a:t>
            </a:r>
            <a:r>
              <a:rPr lang="pt-PT" sz="1400"/>
              <a:t>14,6</a:t>
            </a:r>
            <a:r>
              <a:rPr lang="pt" sz="1400"/>
              <a:t>).</a:t>
            </a:r>
            <a:endParaRPr lang="pt-PT" sz="1400"/>
          </a:p>
          <a:p>
            <a:pPr algn="just">
              <a:lnSpc>
                <a:spcPct val="114999"/>
              </a:lnSpc>
              <a:buNone/>
            </a:pPr>
            <a:endParaRPr lang="pt-PT" sz="1400"/>
          </a:p>
          <a:p>
            <a:pPr algn="just">
              <a:lnSpc>
                <a:spcPct val="114999"/>
              </a:lnSpc>
              <a:buNone/>
            </a:pPr>
            <a:r>
              <a:rPr lang="pt-PT" sz="1400"/>
              <a:t>«os discípulos do caminho» /</a:t>
            </a:r>
            <a:r>
              <a:rPr lang="pt" sz="1400"/>
              <a:t> a “Via”  (A</a:t>
            </a:r>
            <a:r>
              <a:rPr lang="pt-PT" sz="1400"/>
              <a:t>t 9,2; 19,9.23; 22,4)</a:t>
            </a:r>
            <a:r>
              <a:rPr lang="pt" sz="1400"/>
              <a:t> / O caminho neocatecumenal...</a:t>
            </a:r>
            <a:endParaRPr lang="pt-PT" sz="1400"/>
          </a:p>
          <a:p>
            <a:pPr algn="just">
              <a:lnSpc>
                <a:spcPct val="114999"/>
              </a:lnSpc>
              <a:buNone/>
            </a:pPr>
            <a:endParaRPr lang="pt" sz="1400"/>
          </a:p>
          <a:p>
            <a:pPr algn="just">
              <a:lnSpc>
                <a:spcPct val="114999"/>
              </a:lnSpc>
              <a:buNone/>
            </a:pPr>
            <a:r>
              <a:rPr lang="pt" sz="1400"/>
              <a:t>As assembleias eclesiais convocadas a vários níveis (diocesano, provincial ou regional, universal) para discernir à luz da Palavra de Deus, na escuta do Espírito Santo, as questões doutrinais, litúrgicas, canónicas e pastorais que se vão apresentando ao longo do tempo da Igreja.</a:t>
            </a:r>
            <a:endParaRPr lang="pt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>
            <a:spLocks noGrp="1"/>
          </p:cNvSpPr>
          <p:nvPr>
            <p:ph type="title"/>
          </p:nvPr>
        </p:nvSpPr>
        <p:spPr>
          <a:xfrm>
            <a:off x="96040" y="250931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r>
              <a:rPr lang="pt-PT"/>
              <a:t>A instituição do Sínodo </a:t>
            </a:r>
          </a:p>
        </p:txBody>
      </p:sp>
      <p:sp>
        <p:nvSpPr>
          <p:cNvPr id="86" name="Google Shape;86;p16"/>
          <p:cNvSpPr txBox="1">
            <a:spLocks noGrp="1"/>
          </p:cNvSpPr>
          <p:nvPr>
            <p:ph type="body" idx="1"/>
          </p:nvPr>
        </p:nvSpPr>
        <p:spPr>
          <a:xfrm>
            <a:off x="311700" y="1233976"/>
            <a:ext cx="4832809" cy="34105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indent="0" algn="just">
              <a:lnSpc>
                <a:spcPct val="114999"/>
              </a:lnSpc>
              <a:spcAft>
                <a:spcPts val="1200"/>
              </a:spcAft>
              <a:buNone/>
            </a:pPr>
            <a:r>
              <a:rPr lang="pt-PT" sz="1600"/>
              <a:t>A comunhão episcopal,  com Pedro e sob Pedro, manifesta-se de uma forma muito especial no Sínodo dos Bispos, que foi instituído pelo Papa Paulo VI, em 15 de setembro de 1965 e é um dos frutos do Concilio Vaticano II.</a:t>
            </a:r>
          </a:p>
          <a:p>
            <a:pPr marL="0" indent="0" algn="just">
              <a:lnSpc>
                <a:spcPct val="114999"/>
              </a:lnSpc>
              <a:spcAft>
                <a:spcPts val="1200"/>
              </a:spcAft>
              <a:buNone/>
            </a:pPr>
            <a:endParaRPr lang="pt-PT" sz="1400"/>
          </a:p>
          <a:p>
            <a:pPr marL="0" indent="0" algn="just">
              <a:lnSpc>
                <a:spcPct val="114999"/>
              </a:lnSpc>
              <a:spcAft>
                <a:spcPts val="1200"/>
              </a:spcAft>
              <a:buNone/>
            </a:pPr>
            <a:r>
              <a:rPr lang="pt-PT" sz="1600"/>
              <a:t>O Concilio Vaticano II revigorou a sensação de que todos os batizados , tanto hierarquia como os leigos, são chamados a ser participantes ativos na missão salvífica da Igreja (LG32-33).</a:t>
            </a:r>
          </a:p>
        </p:txBody>
      </p:sp>
      <p:pic>
        <p:nvPicPr>
          <p:cNvPr id="3" name="Imagem 3" descr="Uma imagem com pessoa, homem, preparação, antigo&#10;&#10;Descrição gerada automaticamente">
            <a:extLst>
              <a:ext uri="{FF2B5EF4-FFF2-40B4-BE49-F238E27FC236}">
                <a16:creationId xmlns:a16="http://schemas.microsoft.com/office/drawing/2014/main" id="{BCF9D94E-D0BA-4731-BB56-D585E665AF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9107" y="188821"/>
            <a:ext cx="2559889" cy="2210282"/>
          </a:xfrm>
          <a:prstGeom prst="rect">
            <a:avLst/>
          </a:prstGeom>
        </p:spPr>
      </p:pic>
      <p:pic>
        <p:nvPicPr>
          <p:cNvPr id="4" name="Imagem 4" descr="Uma imagem com interior, mobília&#10;&#10;Descrição gerada automaticamente">
            <a:extLst>
              <a:ext uri="{FF2B5EF4-FFF2-40B4-BE49-F238E27FC236}">
                <a16:creationId xmlns:a16="http://schemas.microsoft.com/office/drawing/2014/main" id="{3259B037-9074-4819-91EB-C9F3455FAF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3693" y="2537741"/>
            <a:ext cx="3185303" cy="225697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BE7B10-248B-40E0-8E58-17DBF25D8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55" y="1512544"/>
            <a:ext cx="2018440" cy="1990579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pt-PT" sz="2800">
                <a:solidFill>
                  <a:schemeClr val="bg1"/>
                </a:solidFill>
              </a:rPr>
              <a:t>Assembleias Sinodais no Pontificado do Papa Francisco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AC2B00FF-F852-4703-9963-95FC4A573942}"/>
              </a:ext>
            </a:extLst>
          </p:cNvPr>
          <p:cNvSpPr txBox="1"/>
          <p:nvPr/>
        </p:nvSpPr>
        <p:spPr>
          <a:xfrm>
            <a:off x="2294627" y="57150"/>
            <a:ext cx="6603520" cy="58477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GB" sz="1600" b="1">
                <a:latin typeface="Open Sans"/>
              </a:rPr>
              <a:t>2014 – III Assembleia Geral </a:t>
            </a:r>
            <a:r>
              <a:rPr lang="en-GB" sz="1600" b="1" err="1">
                <a:latin typeface="Open Sans"/>
              </a:rPr>
              <a:t>Extraordinária</a:t>
            </a:r>
            <a:r>
              <a:rPr lang="en-GB" sz="1600" b="1">
                <a:latin typeface="Open Sans"/>
              </a:rPr>
              <a:t>. </a:t>
            </a:r>
            <a:r>
              <a:rPr lang="en-GB" sz="1600" b="1" err="1">
                <a:latin typeface="Open Sans"/>
              </a:rPr>
              <a:t>Desafios</a:t>
            </a:r>
            <a:r>
              <a:rPr lang="en-GB" sz="1600" b="1">
                <a:latin typeface="Open Sans"/>
              </a:rPr>
              <a:t> </a:t>
            </a:r>
            <a:r>
              <a:rPr lang="en-GB" sz="1600" b="1" err="1">
                <a:latin typeface="Open Sans"/>
              </a:rPr>
              <a:t>pastorais</a:t>
            </a:r>
            <a:r>
              <a:rPr lang="en-GB" sz="1600" b="1">
                <a:latin typeface="Open Sans"/>
              </a:rPr>
              <a:t> da </a:t>
            </a:r>
            <a:r>
              <a:rPr lang="en-GB" sz="1600" b="1" err="1">
                <a:latin typeface="Open Sans"/>
              </a:rPr>
              <a:t>família</a:t>
            </a:r>
            <a:r>
              <a:rPr lang="en-GB" sz="1600" b="1">
                <a:latin typeface="Open Sans"/>
              </a:rPr>
              <a:t> no </a:t>
            </a:r>
            <a:r>
              <a:rPr lang="en-GB" sz="1600" b="1" err="1">
                <a:latin typeface="Open Sans"/>
              </a:rPr>
              <a:t>contexto</a:t>
            </a:r>
            <a:r>
              <a:rPr lang="en-GB" sz="1600" b="1">
                <a:latin typeface="Open Sans"/>
              </a:rPr>
              <a:t> da </a:t>
            </a:r>
            <a:r>
              <a:rPr lang="en-GB" sz="1600" b="1" err="1">
                <a:latin typeface="Open Sans"/>
              </a:rPr>
              <a:t>evangelização</a:t>
            </a:r>
            <a:endParaRPr lang="pt-PT" sz="1600" b="1" err="1">
              <a:latin typeface="Open Sans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9CC2FB05-7688-4554-B594-EF5811CB3F6B}"/>
              </a:ext>
            </a:extLst>
          </p:cNvPr>
          <p:cNvSpPr txBox="1"/>
          <p:nvPr/>
        </p:nvSpPr>
        <p:spPr>
          <a:xfrm>
            <a:off x="3017088" y="650216"/>
            <a:ext cx="5837925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GB" b="1">
                <a:latin typeface="Open Sans"/>
              </a:rPr>
              <a:t>10/2014: </a:t>
            </a:r>
            <a:r>
              <a:rPr lang="en-GB" b="1" err="1">
                <a:latin typeface="Open Sans"/>
              </a:rPr>
              <a:t>Relatório</a:t>
            </a:r>
            <a:r>
              <a:rPr lang="en-GB" b="1">
                <a:latin typeface="Open Sans"/>
              </a:rPr>
              <a:t> da III Assembleia Geral </a:t>
            </a:r>
            <a:r>
              <a:rPr lang="en-GB" b="1" err="1">
                <a:latin typeface="Open Sans"/>
              </a:rPr>
              <a:t>Extraordinária</a:t>
            </a:r>
            <a:r>
              <a:rPr lang="en-GB" b="1">
                <a:latin typeface="Open Sans"/>
              </a:rPr>
              <a:t> do </a:t>
            </a:r>
            <a:r>
              <a:rPr lang="en-GB" b="1" err="1">
                <a:latin typeface="Open Sans"/>
              </a:rPr>
              <a:t>Sínodo</a:t>
            </a:r>
            <a:r>
              <a:rPr lang="en-GB" b="1">
                <a:latin typeface="Open Sans"/>
              </a:rPr>
              <a:t> dos </a:t>
            </a:r>
            <a:r>
              <a:rPr lang="en-GB" b="1" err="1">
                <a:latin typeface="Open Sans"/>
              </a:rPr>
              <a:t>Bispos</a:t>
            </a:r>
            <a:endParaRPr lang="pt-PT" b="1" err="1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1C07370A-9E44-4722-8AF0-43D44CE1E0A7}"/>
              </a:ext>
            </a:extLst>
          </p:cNvPr>
          <p:cNvSpPr txBox="1"/>
          <p:nvPr/>
        </p:nvSpPr>
        <p:spPr>
          <a:xfrm>
            <a:off x="2283844" y="1157018"/>
            <a:ext cx="6571171" cy="58477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GB" sz="1600" b="1">
                <a:latin typeface="Open Sans"/>
              </a:rPr>
              <a:t>2015 – XIV Assembleia Geral </a:t>
            </a:r>
            <a:r>
              <a:rPr lang="en-GB" sz="1600" b="1" err="1">
                <a:latin typeface="Open Sans"/>
              </a:rPr>
              <a:t>Ordinária</a:t>
            </a:r>
            <a:r>
              <a:rPr lang="en-GB" sz="1600" b="1">
                <a:latin typeface="Open Sans"/>
              </a:rPr>
              <a:t>. A </a:t>
            </a:r>
            <a:r>
              <a:rPr lang="en-GB" sz="1600" b="1" err="1">
                <a:latin typeface="Open Sans"/>
              </a:rPr>
              <a:t>vocação</a:t>
            </a:r>
            <a:r>
              <a:rPr lang="en-GB" sz="1600" b="1">
                <a:latin typeface="Open Sans"/>
              </a:rPr>
              <a:t> e </a:t>
            </a:r>
            <a:r>
              <a:rPr lang="en-GB" sz="1600" b="1" err="1">
                <a:latin typeface="Open Sans"/>
              </a:rPr>
              <a:t>missão</a:t>
            </a:r>
            <a:r>
              <a:rPr lang="en-GB" sz="1600" b="1">
                <a:latin typeface="Open Sans"/>
              </a:rPr>
              <a:t> da </a:t>
            </a:r>
            <a:r>
              <a:rPr lang="en-GB" sz="1600" b="1" err="1">
                <a:latin typeface="Open Sans"/>
              </a:rPr>
              <a:t>família</a:t>
            </a:r>
            <a:r>
              <a:rPr lang="en-GB" sz="1600" b="1">
                <a:latin typeface="Open Sans"/>
              </a:rPr>
              <a:t> </a:t>
            </a:r>
            <a:r>
              <a:rPr lang="en-GB" sz="1600" b="1" err="1">
                <a:latin typeface="Open Sans"/>
              </a:rPr>
              <a:t>na</a:t>
            </a:r>
            <a:r>
              <a:rPr lang="en-GB" sz="1600" b="1">
                <a:latin typeface="Open Sans"/>
              </a:rPr>
              <a:t> </a:t>
            </a:r>
            <a:r>
              <a:rPr lang="en-GB" sz="1600" b="1" err="1">
                <a:latin typeface="Open Sans"/>
              </a:rPr>
              <a:t>Igreja</a:t>
            </a:r>
            <a:r>
              <a:rPr lang="en-GB" sz="1600" b="1">
                <a:latin typeface="Open Sans"/>
              </a:rPr>
              <a:t> e no </a:t>
            </a:r>
            <a:r>
              <a:rPr lang="en-GB" sz="1600" b="1" err="1">
                <a:latin typeface="Open Sans"/>
              </a:rPr>
              <a:t>mundo</a:t>
            </a:r>
            <a:r>
              <a:rPr lang="en-GB" sz="1600" b="1">
                <a:latin typeface="Open Sans"/>
              </a:rPr>
              <a:t> </a:t>
            </a:r>
            <a:r>
              <a:rPr lang="en-GB" sz="1600" b="1" err="1">
                <a:latin typeface="Open Sans"/>
              </a:rPr>
              <a:t>contemporâneo</a:t>
            </a:r>
            <a:endParaRPr lang="pt-PT" sz="1600" b="1" err="1">
              <a:latin typeface="Open Sans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8C9546FB-19DE-4378-ADBF-827D5981F133}"/>
              </a:ext>
            </a:extLst>
          </p:cNvPr>
          <p:cNvSpPr txBox="1"/>
          <p:nvPr/>
        </p:nvSpPr>
        <p:spPr>
          <a:xfrm>
            <a:off x="2963174" y="1750085"/>
            <a:ext cx="5859491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GB" b="1">
                <a:latin typeface="Open Sans"/>
              </a:rPr>
              <a:t>03/2016: Amoris laetitia: Exortação Apostólica Pós-Sinodal sobre o amor na família</a:t>
            </a:r>
            <a:endParaRPr lang="pt-PT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7C074507-A19F-48F9-A735-EDE95355A5DA}"/>
              </a:ext>
            </a:extLst>
          </p:cNvPr>
          <p:cNvSpPr txBox="1"/>
          <p:nvPr/>
        </p:nvSpPr>
        <p:spPr>
          <a:xfrm>
            <a:off x="2305410" y="2256886"/>
            <a:ext cx="6571171" cy="58477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GB" sz="1600" b="1">
                <a:latin typeface="Open Sans"/>
              </a:rPr>
              <a:t>2018 – XV Assembleia Geral </a:t>
            </a:r>
            <a:r>
              <a:rPr lang="en-GB" sz="1600" b="1" err="1">
                <a:latin typeface="Open Sans"/>
              </a:rPr>
              <a:t>Ordinária</a:t>
            </a:r>
            <a:r>
              <a:rPr lang="en-GB" sz="1600" b="1">
                <a:latin typeface="Open Sans"/>
              </a:rPr>
              <a:t>. Jovens, </a:t>
            </a:r>
            <a:r>
              <a:rPr lang="en-GB" sz="1600" b="1" err="1">
                <a:latin typeface="Open Sans"/>
              </a:rPr>
              <a:t>fé</a:t>
            </a:r>
            <a:r>
              <a:rPr lang="en-GB" sz="1600" b="1">
                <a:latin typeface="Open Sans"/>
              </a:rPr>
              <a:t> e </a:t>
            </a:r>
            <a:r>
              <a:rPr lang="en-GB" sz="1600" b="1" err="1">
                <a:latin typeface="Open Sans"/>
              </a:rPr>
              <a:t>discernimento</a:t>
            </a:r>
            <a:r>
              <a:rPr lang="en-GB" sz="1600" b="1">
                <a:latin typeface="Open Sans"/>
              </a:rPr>
              <a:t> </a:t>
            </a:r>
            <a:r>
              <a:rPr lang="en-GB" sz="1600" b="1" err="1">
                <a:latin typeface="Open Sans"/>
              </a:rPr>
              <a:t>vocacional</a:t>
            </a:r>
            <a:endParaRPr lang="pt-PT" sz="1600" b="1" err="1">
              <a:latin typeface="Open Sans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104EA02E-724B-43A2-90AA-7CBFA0AAB828}"/>
              </a:ext>
            </a:extLst>
          </p:cNvPr>
          <p:cNvSpPr txBox="1"/>
          <p:nvPr/>
        </p:nvSpPr>
        <p:spPr>
          <a:xfrm>
            <a:off x="2963174" y="2785254"/>
            <a:ext cx="5913406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GB" b="1">
                <a:latin typeface="Open Sans"/>
              </a:rPr>
              <a:t>03/2019: "Christus vivit": Exortação Apostólica pós-sinodal aos Jovens e a todo o Povo de Deus </a:t>
            </a:r>
            <a:endParaRPr lang="en-GB" b="1">
              <a:latin typeface="Corbel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C14C791E-EAC2-4198-9399-BD88DD286035}"/>
              </a:ext>
            </a:extLst>
          </p:cNvPr>
          <p:cNvSpPr txBox="1"/>
          <p:nvPr/>
        </p:nvSpPr>
        <p:spPr>
          <a:xfrm>
            <a:off x="2294626" y="3248923"/>
            <a:ext cx="6528039" cy="58477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600" b="1">
                <a:latin typeface="Open Sans"/>
              </a:rPr>
              <a:t>2019 - Assembleia Especial </a:t>
            </a:r>
            <a:r>
              <a:rPr lang="en-GB" sz="1600" b="1" err="1">
                <a:latin typeface="Open Sans"/>
              </a:rPr>
              <a:t>Panamazzonica</a:t>
            </a:r>
            <a:r>
              <a:rPr lang="en-GB" sz="1600" b="1">
                <a:latin typeface="Open Sans"/>
              </a:rPr>
              <a:t>. Amazônia: </a:t>
            </a:r>
            <a:r>
              <a:rPr lang="en-GB" sz="1600" b="1" err="1">
                <a:latin typeface="Open Sans"/>
              </a:rPr>
              <a:t>novos</a:t>
            </a:r>
            <a:r>
              <a:rPr lang="en-GB" sz="1600" b="1">
                <a:latin typeface="Open Sans"/>
              </a:rPr>
              <a:t> </a:t>
            </a:r>
            <a:r>
              <a:rPr lang="en-GB" sz="1600" b="1" err="1">
                <a:latin typeface="Open Sans"/>
              </a:rPr>
              <a:t>caminhos</a:t>
            </a:r>
            <a:r>
              <a:rPr lang="en-GB" sz="1600" b="1">
                <a:latin typeface="Open Sans"/>
              </a:rPr>
              <a:t> para a </a:t>
            </a:r>
            <a:r>
              <a:rPr lang="en-GB" sz="1600" b="1" err="1">
                <a:latin typeface="Open Sans"/>
              </a:rPr>
              <a:t>Igreja</a:t>
            </a:r>
            <a:r>
              <a:rPr lang="en-GB" sz="1600" b="1">
                <a:latin typeface="Open Sans"/>
              </a:rPr>
              <a:t> e para </a:t>
            </a:r>
            <a:r>
              <a:rPr lang="en-GB" sz="1600" b="1" err="1">
                <a:latin typeface="Open Sans"/>
              </a:rPr>
              <a:t>uma</a:t>
            </a:r>
            <a:r>
              <a:rPr lang="en-GB" sz="1600" b="1">
                <a:latin typeface="Open Sans"/>
              </a:rPr>
              <a:t> </a:t>
            </a:r>
            <a:r>
              <a:rPr lang="en-GB" sz="1600" b="1" err="1">
                <a:latin typeface="Open Sans"/>
              </a:rPr>
              <a:t>ecologia</a:t>
            </a:r>
            <a:r>
              <a:rPr lang="en-GB" sz="1600" b="1">
                <a:latin typeface="Open Sans"/>
              </a:rPr>
              <a:t> integral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2D6EB0BF-54BD-4913-8CC7-09855C05A238}"/>
              </a:ext>
            </a:extLst>
          </p:cNvPr>
          <p:cNvSpPr txBox="1"/>
          <p:nvPr/>
        </p:nvSpPr>
        <p:spPr>
          <a:xfrm>
            <a:off x="2973957" y="3841989"/>
            <a:ext cx="5913407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>
                <a:latin typeface="Open Sans"/>
              </a:rPr>
              <a:t>02/2020: “Querida Amazonia”: Exortação Apostólica pós-sinodal ao povo de Deus e a todas as pessoas de boa vontade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99FE816E-342D-44D8-AE5C-8920CCBB8D7E}"/>
              </a:ext>
            </a:extLst>
          </p:cNvPr>
          <p:cNvSpPr txBox="1"/>
          <p:nvPr/>
        </p:nvSpPr>
        <p:spPr>
          <a:xfrm>
            <a:off x="2348541" y="4370356"/>
            <a:ext cx="6528039" cy="58477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600" b="1">
                <a:latin typeface="Open Sans"/>
              </a:rPr>
              <a:t>2023 – XVI Assembleia Geral </a:t>
            </a:r>
            <a:r>
              <a:rPr lang="en-GB" sz="1600" b="1" err="1">
                <a:latin typeface="Open Sans"/>
              </a:rPr>
              <a:t>Ordinária</a:t>
            </a:r>
            <a:r>
              <a:rPr lang="en-GB" sz="1600" b="1">
                <a:latin typeface="Open Sans"/>
              </a:rPr>
              <a:t>. Por Uma </a:t>
            </a:r>
            <a:r>
              <a:rPr lang="en-GB" sz="1600" b="1" err="1">
                <a:latin typeface="Open Sans"/>
              </a:rPr>
              <a:t>Igreja</a:t>
            </a:r>
            <a:r>
              <a:rPr lang="en-GB" sz="1600" b="1">
                <a:latin typeface="Open Sans"/>
              </a:rPr>
              <a:t> </a:t>
            </a:r>
            <a:r>
              <a:rPr lang="en-GB" sz="1600" b="1" err="1">
                <a:latin typeface="Open Sans"/>
              </a:rPr>
              <a:t>sinodal</a:t>
            </a:r>
            <a:r>
              <a:rPr lang="en-GB" sz="1600" b="1">
                <a:latin typeface="Open Sans"/>
              </a:rPr>
              <a:t>: </a:t>
            </a:r>
            <a:r>
              <a:rPr lang="en-GB" sz="1600" b="1" err="1">
                <a:latin typeface="Open Sans"/>
              </a:rPr>
              <a:t>comunhão</a:t>
            </a:r>
            <a:r>
              <a:rPr lang="en-GB" sz="1600" b="1">
                <a:latin typeface="Open Sans"/>
              </a:rPr>
              <a:t>, </a:t>
            </a:r>
            <a:r>
              <a:rPr lang="en-GB" sz="1600" b="1" err="1">
                <a:latin typeface="Open Sans"/>
              </a:rPr>
              <a:t>participação</a:t>
            </a:r>
            <a:r>
              <a:rPr lang="en-GB" sz="1600" b="1">
                <a:latin typeface="Open Sans"/>
              </a:rPr>
              <a:t> e </a:t>
            </a:r>
            <a:r>
              <a:rPr lang="en-GB" sz="1600" b="1" err="1">
                <a:latin typeface="Open Sans"/>
              </a:rPr>
              <a:t>missão</a:t>
            </a:r>
            <a:endParaRPr lang="en-GB" sz="1600" b="1"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953328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AD5934-38DB-4ADF-B7D6-C94D86690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568" y="78403"/>
            <a:ext cx="8520600" cy="707400"/>
          </a:xfrm>
        </p:spPr>
        <p:txBody>
          <a:bodyPr>
            <a:normAutofit fontScale="90000"/>
          </a:bodyPr>
          <a:lstStyle/>
          <a:p>
            <a:r>
              <a:rPr lang="pt-PT"/>
              <a:t>O que é a sinodalidade?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558B0F8D-EABC-40FE-AFCC-87F9EB1FA3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40" y="791873"/>
            <a:ext cx="8779392" cy="4348651"/>
          </a:xfr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lnSpc>
                <a:spcPct val="114999"/>
              </a:lnSpc>
            </a:pPr>
            <a:r>
              <a:rPr lang="pt" sz="1450"/>
              <a:t>“A</a:t>
            </a:r>
            <a:r>
              <a:rPr lang="pt-PT" sz="1450"/>
              <a:t> </a:t>
            </a:r>
            <a:r>
              <a:rPr lang="pt-PT" sz="1450" err="1"/>
              <a:t>sinodalidade</a:t>
            </a:r>
            <a:r>
              <a:rPr lang="pt-PT" sz="1450"/>
              <a:t> não é tanto um acontecimento ou um slogan, mas um estilo e uma forma de ser pela qual a Igreja vive a sua missão no mundo” (V</a:t>
            </a:r>
            <a:r>
              <a:rPr lang="pt" sz="1450"/>
              <a:t>M), sendo </a:t>
            </a:r>
            <a:r>
              <a:rPr lang="pt-PT" sz="1450"/>
              <a:t>chamada a renovar-se sob a ação do Espírito e graças à escuta da Palavra.</a:t>
            </a:r>
            <a:endParaRPr lang="pt" sz="1450"/>
          </a:p>
          <a:p>
            <a:pPr algn="just">
              <a:lnSpc>
                <a:spcPct val="114999"/>
              </a:lnSpc>
            </a:pPr>
            <a:endParaRPr lang="pt-PT" sz="1450"/>
          </a:p>
          <a:p>
            <a:pPr algn="just">
              <a:lnSpc>
                <a:spcPct val="114999"/>
              </a:lnSpc>
            </a:pPr>
            <a:r>
              <a:rPr lang="pt-PT" sz="1450"/>
              <a:t>A </a:t>
            </a:r>
            <a:r>
              <a:rPr lang="pt-PT" sz="1450" err="1"/>
              <a:t>sinodalidade</a:t>
            </a:r>
            <a:r>
              <a:rPr lang="pt-PT" sz="1450"/>
              <a:t> indica o </a:t>
            </a:r>
            <a:r>
              <a:rPr lang="pt-PT" sz="1450" i="1"/>
              <a:t>modus </a:t>
            </a:r>
            <a:r>
              <a:rPr lang="pt-PT" sz="1450" i="1" err="1"/>
              <a:t>vivendi</a:t>
            </a:r>
            <a:r>
              <a:rPr lang="pt-PT" sz="1450" i="1"/>
              <a:t> </a:t>
            </a:r>
            <a:r>
              <a:rPr lang="pt-PT" sz="1450" i="1" err="1"/>
              <a:t>et</a:t>
            </a:r>
            <a:r>
              <a:rPr lang="pt-PT" sz="1450" i="1"/>
              <a:t> operandi</a:t>
            </a:r>
            <a:r>
              <a:rPr lang="pt-PT" sz="1450"/>
              <a:t> da Igreja, o Povo de Deus, que manifesta e realiza concretamente o ser </a:t>
            </a:r>
            <a:r>
              <a:rPr lang="pt-PT" sz="1450" b="1"/>
              <a:t>comunhão</a:t>
            </a:r>
            <a:r>
              <a:rPr lang="pt-PT" sz="1450"/>
              <a:t> no caminhar juntos, no reunir-se em assembleia e no </a:t>
            </a:r>
            <a:r>
              <a:rPr lang="pt-PT" sz="1450" b="1"/>
              <a:t>participar</a:t>
            </a:r>
            <a:r>
              <a:rPr lang="pt-PT" sz="1450"/>
              <a:t> ativamente de todos os seus membros na sua </a:t>
            </a:r>
            <a:r>
              <a:rPr lang="pt-PT" sz="1450" b="1"/>
              <a:t>missão</a:t>
            </a:r>
            <a:r>
              <a:rPr lang="pt-PT" sz="1450"/>
              <a:t> evangelizadora.</a:t>
            </a:r>
          </a:p>
          <a:p>
            <a:pPr algn="just">
              <a:lnSpc>
                <a:spcPct val="114999"/>
              </a:lnSpc>
            </a:pPr>
            <a:endParaRPr lang="pt-PT" sz="1450"/>
          </a:p>
          <a:p>
            <a:pPr algn="just">
              <a:lnSpc>
                <a:spcPct val="114999"/>
              </a:lnSpc>
            </a:pPr>
            <a:r>
              <a:rPr lang="pt-PT" sz="1450"/>
              <a:t>Pelo batismo, todo o Povo de Deus tem em comum a mesma dignidade e a mesma vocação. </a:t>
            </a:r>
          </a:p>
          <a:p>
            <a:pPr algn="just">
              <a:lnSpc>
                <a:spcPct val="114999"/>
              </a:lnSpc>
            </a:pPr>
            <a:endParaRPr lang="pt-PT" sz="1450"/>
          </a:p>
          <a:p>
            <a:pPr algn="just">
              <a:lnSpc>
                <a:spcPct val="114999"/>
              </a:lnSpc>
            </a:pPr>
            <a:r>
              <a:rPr lang="pt-PT" sz="1450"/>
              <a:t>Em virtude do nosso Batismo todos somos chamados a sermos participantes ativos na vida da Igreja.</a:t>
            </a:r>
          </a:p>
          <a:p>
            <a:pPr algn="just">
              <a:lnSpc>
                <a:spcPct val="114999"/>
              </a:lnSpc>
            </a:pPr>
            <a:endParaRPr lang="pt-PT" sz="1450"/>
          </a:p>
          <a:p>
            <a:pPr algn="just">
              <a:lnSpc>
                <a:spcPct val="114999"/>
              </a:lnSpc>
            </a:pPr>
            <a:r>
              <a:rPr lang="pt" sz="1450"/>
              <a:t>“N</a:t>
            </a:r>
            <a:r>
              <a:rPr lang="pt-PT" sz="1450" err="1"/>
              <a:t>ão</a:t>
            </a:r>
            <a:r>
              <a:rPr lang="pt-PT" sz="1450"/>
              <a:t> uma experiência temporária ou única de </a:t>
            </a:r>
            <a:r>
              <a:rPr lang="pt-PT" sz="1450" err="1"/>
              <a:t>sinodalidade</a:t>
            </a:r>
            <a:r>
              <a:rPr lang="pt-PT" sz="1450"/>
              <a:t>, mas oportunidade para todo o Povo de Deus discernir em conjunto como progredir no caminho para ser uma Igreja mais sinodal a longo prazo.” VM</a:t>
            </a:r>
          </a:p>
          <a:p>
            <a:pPr algn="just">
              <a:lnSpc>
                <a:spcPct val="114999"/>
              </a:lnSpc>
            </a:pPr>
            <a:endParaRPr lang="pt-PT" sz="1450"/>
          </a:p>
        </p:txBody>
      </p:sp>
    </p:spTree>
    <p:extLst>
      <p:ext uri="{BB962C8B-B14F-4D97-AF65-F5344CB8AC3E}">
        <p14:creationId xmlns:p14="http://schemas.microsoft.com/office/powerpoint/2010/main" val="38147924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44BAC2-D567-47DA-8C4A-6709C8610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/>
              <a:t>Questão fundamental deste Sínodo</a:t>
            </a:r>
            <a:r>
              <a:rPr lang="pt-PT" b="0"/>
              <a:t> </a:t>
            </a:r>
            <a:endParaRPr lang="pt-PT"/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E681CCD7-AD2E-4080-AA24-CDF4A585E1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5011" y="1384938"/>
            <a:ext cx="4703411" cy="3130171"/>
          </a:xfrm>
        </p:spPr>
        <p:txBody>
          <a:bodyPr/>
          <a:lstStyle/>
          <a:p>
            <a:pPr marL="114300" indent="0" algn="just">
              <a:buNone/>
            </a:pPr>
            <a:r>
              <a:rPr lang="pt-PT"/>
              <a:t>Como é que "este caminhar juntos" tem lugar, hoje, a diferentes níveis (desde o local ao universal), permitindo que a Igreja anuncie o Evangelho? </a:t>
            </a:r>
          </a:p>
          <a:p>
            <a:pPr marL="114300" indent="0" algn="just">
              <a:lnSpc>
                <a:spcPct val="114999"/>
              </a:lnSpc>
              <a:buNone/>
            </a:pPr>
            <a:endParaRPr lang="pt-PT"/>
          </a:p>
          <a:p>
            <a:pPr marL="114300" indent="0" algn="just">
              <a:lnSpc>
                <a:spcPct val="114999"/>
              </a:lnSpc>
              <a:buNone/>
            </a:pPr>
            <a:endParaRPr lang="pt-PT"/>
          </a:p>
          <a:p>
            <a:pPr marL="114300" indent="0" algn="just">
              <a:lnSpc>
                <a:spcPct val="114999"/>
              </a:lnSpc>
              <a:buNone/>
            </a:pPr>
            <a:r>
              <a:rPr lang="pt-PT"/>
              <a:t>E quais os passos que o Espírito nos convida a dar para crescermos como Igreja sinodal? (DP 2)</a:t>
            </a:r>
          </a:p>
        </p:txBody>
      </p:sp>
      <p:pic>
        <p:nvPicPr>
          <p:cNvPr id="4" name="Imagem 4">
            <a:extLst>
              <a:ext uri="{FF2B5EF4-FFF2-40B4-BE49-F238E27FC236}">
                <a16:creationId xmlns:a16="http://schemas.microsoft.com/office/drawing/2014/main" id="{A2071222-3B35-4C53-867E-315DCB4443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5118" y="1111999"/>
            <a:ext cx="3393955" cy="3404738"/>
          </a:xfrm>
          <a:prstGeom prst="rect">
            <a:avLst/>
          </a:prstGeom>
        </p:spPr>
      </p:pic>
      <p:pic>
        <p:nvPicPr>
          <p:cNvPr id="6" name="Google Shape;68;p13" descr="Uma imagem com texto, ClipArt&#10;&#10;Descrição gerada automaticamente">
            <a:extLst>
              <a:ext uri="{FF2B5EF4-FFF2-40B4-BE49-F238E27FC236}">
                <a16:creationId xmlns:a16="http://schemas.microsoft.com/office/drawing/2014/main" id="{B826AAE3-5D61-4669-A520-0F0BCE2591B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60983" y="4135417"/>
            <a:ext cx="961307" cy="8951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46652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FC56B8-355D-46D6-9D0D-E0D50F056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240148"/>
            <a:ext cx="8520600" cy="707400"/>
          </a:xfrm>
        </p:spPr>
        <p:txBody>
          <a:bodyPr>
            <a:normAutofit fontScale="90000"/>
          </a:bodyPr>
          <a:lstStyle/>
          <a:p>
            <a:r>
              <a:rPr lang="pt-PT"/>
              <a:t>Objetivos deste Sínodo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D6E7F9D1-F330-4671-BB43-7305C9E1D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835005"/>
            <a:ext cx="8585298" cy="4305520"/>
          </a:xfrm>
        </p:spPr>
        <p:txBody>
          <a:bodyPr>
            <a:normAutofit lnSpcReduction="10000"/>
          </a:bodyPr>
          <a:lstStyle/>
          <a:p>
            <a:pPr marL="400050" indent="-285750" algn="just"/>
            <a:r>
              <a:rPr lang="pt-PT" sz="1700"/>
              <a:t>Escutar, como todo o Povo de Deus, o que o Espírito Santo está a dizer à Igreja.</a:t>
            </a:r>
          </a:p>
          <a:p>
            <a:pPr marL="114300" indent="0" algn="just">
              <a:lnSpc>
                <a:spcPct val="114999"/>
              </a:lnSpc>
              <a:buNone/>
            </a:pPr>
            <a:endParaRPr lang="pt-PT"/>
          </a:p>
          <a:p>
            <a:pPr lvl="2" algn="just">
              <a:lnSpc>
                <a:spcPct val="114999"/>
              </a:lnSpc>
              <a:buFont typeface="Wingdings"/>
              <a:buChar char="Ø"/>
            </a:pPr>
            <a:r>
              <a:rPr lang="pt-PT"/>
              <a:t>Escutando juntos a Palavra de Deus na Sagrada Escritura e na Tradição viva da Igreja;</a:t>
            </a:r>
          </a:p>
          <a:p>
            <a:pPr lvl="3">
              <a:lnSpc>
                <a:spcPct val="114999"/>
              </a:lnSpc>
              <a:buFont typeface="Wingdings"/>
              <a:buChar char="Ø"/>
            </a:pPr>
            <a:endParaRPr lang="pt-PT"/>
          </a:p>
          <a:p>
            <a:pPr lvl="2" algn="just">
              <a:lnSpc>
                <a:spcPct val="114999"/>
              </a:lnSpc>
              <a:buFont typeface="Wingdings"/>
              <a:buChar char="Ø"/>
            </a:pPr>
            <a:r>
              <a:rPr lang="pt-PT"/>
              <a:t>Escutando-nos uns aos outros e especialmente aos que estão à margem, discernindo os sinais dos tempos;</a:t>
            </a:r>
          </a:p>
          <a:p>
            <a:pPr lvl="3">
              <a:lnSpc>
                <a:spcPct val="114999"/>
              </a:lnSpc>
              <a:buFont typeface="Wingdings"/>
              <a:buChar char="Ø"/>
            </a:pPr>
            <a:endParaRPr lang="pt-PT"/>
          </a:p>
          <a:p>
            <a:pPr lvl="2" algn="just">
              <a:lnSpc>
                <a:spcPct val="114999"/>
              </a:lnSpc>
              <a:buFont typeface="Wingdings"/>
              <a:buChar char="Ø"/>
            </a:pPr>
            <a:r>
              <a:rPr lang="pt-PT"/>
              <a:t>Promovendo uma experiência vivida de discernimento, participação e corresponsabilidade onde se reúne uma diversidade de dons para a missão da Igreja no mundo.</a:t>
            </a:r>
          </a:p>
          <a:p>
            <a:pPr lvl="3" algn="just">
              <a:lnSpc>
                <a:spcPct val="114999"/>
              </a:lnSpc>
              <a:buFont typeface="Wingdings"/>
              <a:buChar char="Ø"/>
            </a:pPr>
            <a:endParaRPr lang="pt-PT"/>
          </a:p>
          <a:p>
            <a:pPr marL="425450" indent="-285750" algn="just">
              <a:lnSpc>
                <a:spcPct val="114999"/>
              </a:lnSpc>
            </a:pPr>
            <a:r>
              <a:rPr lang="pt-PT" sz="1600"/>
              <a:t>Não é produzir mais documentos mas, pelo contrário, é </a:t>
            </a:r>
            <a:r>
              <a:rPr lang="pt-PT" sz="1600" b="1"/>
              <a:t>inspirar as pessoas a sonhar com a Igreja que somos chamados a ser</a:t>
            </a:r>
            <a:r>
              <a:rPr lang="pt-PT" sz="1600"/>
              <a:t>, percorrendo um caminho de crescimento autêntico rumo à comunhão e à missão que Deus chama, hoje, a Igreja a viver no terceiro milénio.</a:t>
            </a:r>
          </a:p>
        </p:txBody>
      </p:sp>
    </p:spTree>
    <p:extLst>
      <p:ext uri="{BB962C8B-B14F-4D97-AF65-F5344CB8AC3E}">
        <p14:creationId xmlns:p14="http://schemas.microsoft.com/office/powerpoint/2010/main" val="14427355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6095B9-905D-4AC7-86C7-AFAF28BD9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218582"/>
            <a:ext cx="8520600" cy="707400"/>
          </a:xfrm>
        </p:spPr>
        <p:txBody>
          <a:bodyPr>
            <a:normAutofit fontScale="90000"/>
          </a:bodyPr>
          <a:lstStyle/>
          <a:p>
            <a:r>
              <a:rPr lang="pt-PT"/>
              <a:t>Palavras-chave para o processo sinodal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CAD42B9C-77E9-4CAB-A125-D8C83D5484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964250"/>
            <a:ext cx="4086164" cy="2472408"/>
          </a:xfrm>
          <a:ln>
            <a:solidFill>
              <a:schemeClr val="accent1"/>
            </a:solidFill>
          </a:ln>
        </p:spPr>
        <p:txBody>
          <a:bodyPr/>
          <a:lstStyle/>
          <a:p>
            <a:pPr marL="139700" indent="0" algn="ctr">
              <a:buNone/>
            </a:pPr>
            <a:r>
              <a:rPr lang="pt-PT" sz="1800" b="1">
                <a:solidFill>
                  <a:schemeClr val="accent1"/>
                </a:solidFill>
              </a:rPr>
              <a:t>COMUNHÃO</a:t>
            </a:r>
          </a:p>
          <a:p>
            <a:pPr>
              <a:lnSpc>
                <a:spcPct val="114999"/>
              </a:lnSpc>
            </a:pPr>
            <a:endParaRPr lang="pt-PT"/>
          </a:p>
          <a:p>
            <a:pPr algn="just">
              <a:lnSpc>
                <a:spcPct val="114999"/>
              </a:lnSpc>
            </a:pPr>
            <a:r>
              <a:rPr lang="pt-PT"/>
              <a:t>A comunhão que partilhamos encontra as suas raízes mais profundas no amor e na unidade da Trindade. </a:t>
            </a:r>
          </a:p>
          <a:p>
            <a:pPr algn="just">
              <a:lnSpc>
                <a:spcPct val="114999"/>
              </a:lnSpc>
            </a:pPr>
            <a:endParaRPr lang="pt-PT"/>
          </a:p>
          <a:p>
            <a:pPr algn="just">
              <a:lnSpc>
                <a:spcPct val="114999"/>
              </a:lnSpc>
            </a:pPr>
            <a:r>
              <a:rPr lang="pt-PT"/>
              <a:t>Todos temos um papel a desempenhar no discernimento e na vivência do chamamento que Deus faz ao seu povo.</a:t>
            </a:r>
          </a:p>
          <a:p>
            <a:pPr>
              <a:lnSpc>
                <a:spcPct val="114999"/>
              </a:lnSpc>
            </a:pPr>
            <a:endParaRPr lang="pt-PT"/>
          </a:p>
          <a:p>
            <a:pPr>
              <a:lnSpc>
                <a:spcPct val="114999"/>
              </a:lnSpc>
            </a:pPr>
            <a:endParaRPr lang="pt-PT"/>
          </a:p>
          <a:p>
            <a:pPr>
              <a:lnSpc>
                <a:spcPct val="114999"/>
              </a:lnSpc>
            </a:pPr>
            <a:endParaRPr lang="pt-PT"/>
          </a:p>
        </p:txBody>
      </p:sp>
      <p:sp>
        <p:nvSpPr>
          <p:cNvPr id="6" name="Marcador de Posição do Texto 2">
            <a:extLst>
              <a:ext uri="{FF2B5EF4-FFF2-40B4-BE49-F238E27FC236}">
                <a16:creationId xmlns:a16="http://schemas.microsoft.com/office/drawing/2014/main" id="{CE6294ED-1111-494D-901F-9D51DCA55B43}"/>
              </a:ext>
            </a:extLst>
          </p:cNvPr>
          <p:cNvSpPr txBox="1">
            <a:spLocks/>
          </p:cNvSpPr>
          <p:nvPr/>
        </p:nvSpPr>
        <p:spPr>
          <a:xfrm>
            <a:off x="4744959" y="965688"/>
            <a:ext cx="4086164" cy="2483191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○"/>
              <a:defRPr sz="1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■"/>
              <a:defRPr sz="1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●"/>
              <a:defRPr sz="1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○"/>
              <a:defRPr sz="1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■"/>
              <a:defRPr sz="1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●"/>
              <a:defRPr sz="1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○"/>
              <a:defRPr sz="1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■"/>
              <a:defRPr sz="1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139700" indent="0" algn="ctr">
              <a:buFont typeface="Open Sans"/>
              <a:buNone/>
            </a:pPr>
            <a:r>
              <a:rPr lang="pt-PT" sz="1800" b="1">
                <a:solidFill>
                  <a:schemeClr val="accent1"/>
                </a:solidFill>
              </a:rPr>
              <a:t>PARTICIPAÇÃO</a:t>
            </a:r>
          </a:p>
          <a:p>
            <a:pPr>
              <a:lnSpc>
                <a:spcPct val="114999"/>
              </a:lnSpc>
            </a:pPr>
            <a:endParaRPr lang="pt-PT"/>
          </a:p>
          <a:p>
            <a:pPr algn="just">
              <a:lnSpc>
                <a:spcPct val="114999"/>
              </a:lnSpc>
            </a:pPr>
            <a:r>
              <a:rPr lang="pt-PT"/>
              <a:t>Um chamamento ao envolvimento de todos os que pertencem ao Povo de Deus – leigos, consagrados e ministros ordenados.</a:t>
            </a:r>
          </a:p>
          <a:p>
            <a:pPr algn="just">
              <a:lnSpc>
                <a:spcPct val="114999"/>
              </a:lnSpc>
            </a:pPr>
            <a:endParaRPr lang="pt-PT"/>
          </a:p>
          <a:p>
            <a:pPr algn="just">
              <a:lnSpc>
                <a:spcPct val="114999"/>
              </a:lnSpc>
            </a:pPr>
            <a:r>
              <a:rPr lang="pt-PT"/>
              <a:t>Numa escuta que cria espaço para ouvirmos juntos o Espírito Santo.</a:t>
            </a:r>
          </a:p>
          <a:p>
            <a:pPr algn="just">
              <a:lnSpc>
                <a:spcPct val="114999"/>
              </a:lnSpc>
            </a:pPr>
            <a:endParaRPr lang="pt-PT"/>
          </a:p>
          <a:p>
            <a:pPr algn="just">
              <a:lnSpc>
                <a:spcPct val="114999"/>
              </a:lnSpc>
            </a:pPr>
            <a:endParaRPr lang="pt-PT"/>
          </a:p>
          <a:p>
            <a:pPr>
              <a:lnSpc>
                <a:spcPct val="114999"/>
              </a:lnSpc>
            </a:pPr>
            <a:endParaRPr lang="pt-PT"/>
          </a:p>
          <a:p>
            <a:pPr>
              <a:lnSpc>
                <a:spcPct val="114999"/>
              </a:lnSpc>
            </a:pPr>
            <a:endParaRPr lang="pt-PT"/>
          </a:p>
          <a:p>
            <a:pPr>
              <a:lnSpc>
                <a:spcPct val="114999"/>
              </a:lnSpc>
            </a:pPr>
            <a:endParaRPr lang="pt-PT"/>
          </a:p>
        </p:txBody>
      </p:sp>
      <p:sp>
        <p:nvSpPr>
          <p:cNvPr id="7" name="Marcador de Posição do Texto 2">
            <a:extLst>
              <a:ext uri="{FF2B5EF4-FFF2-40B4-BE49-F238E27FC236}">
                <a16:creationId xmlns:a16="http://schemas.microsoft.com/office/drawing/2014/main" id="{21C60F7F-A13C-46DC-A528-F2C41B1946C0}"/>
              </a:ext>
            </a:extLst>
          </p:cNvPr>
          <p:cNvSpPr txBox="1">
            <a:spLocks/>
          </p:cNvSpPr>
          <p:nvPr/>
        </p:nvSpPr>
        <p:spPr>
          <a:xfrm>
            <a:off x="216092" y="3564395"/>
            <a:ext cx="8733644" cy="1415672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○"/>
              <a:defRPr sz="1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■"/>
              <a:defRPr sz="1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●"/>
              <a:defRPr sz="1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○"/>
              <a:defRPr sz="1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■"/>
              <a:defRPr sz="1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●"/>
              <a:defRPr sz="1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○"/>
              <a:defRPr sz="1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■"/>
              <a:defRPr sz="1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139700" indent="0" algn="ctr">
              <a:buFont typeface="Open Sans"/>
              <a:buNone/>
            </a:pPr>
            <a:r>
              <a:rPr lang="pt-PT" sz="1800" b="1">
                <a:solidFill>
                  <a:schemeClr val="accent1"/>
                </a:solidFill>
              </a:rPr>
              <a:t>MISSÃO</a:t>
            </a:r>
          </a:p>
          <a:p>
            <a:pPr>
              <a:lnSpc>
                <a:spcPct val="114999"/>
              </a:lnSpc>
            </a:pPr>
            <a:endParaRPr lang="pt-PT"/>
          </a:p>
          <a:p>
            <a:pPr algn="just">
              <a:lnSpc>
                <a:spcPct val="114999"/>
              </a:lnSpc>
            </a:pPr>
            <a:r>
              <a:rPr lang="pt-PT"/>
              <a:t>A Igreja existe para evangelizar. A nossa missão é testemunhar o amor de Deus no meio de toda a família humana.</a:t>
            </a:r>
          </a:p>
          <a:p>
            <a:pPr algn="just">
              <a:lnSpc>
                <a:spcPct val="114999"/>
              </a:lnSpc>
            </a:pPr>
            <a:endParaRPr lang="pt-PT"/>
          </a:p>
          <a:p>
            <a:pPr algn="just">
              <a:lnSpc>
                <a:spcPct val="114999"/>
              </a:lnSpc>
            </a:pPr>
            <a:endParaRPr lang="pt-PT"/>
          </a:p>
          <a:p>
            <a:pPr>
              <a:lnSpc>
                <a:spcPct val="114999"/>
              </a:lnSpc>
            </a:pPr>
            <a:endParaRPr lang="pt-PT"/>
          </a:p>
          <a:p>
            <a:pPr>
              <a:lnSpc>
                <a:spcPct val="114999"/>
              </a:lnSpc>
            </a:pPr>
            <a:endParaRPr lang="pt-PT"/>
          </a:p>
          <a:p>
            <a:pPr>
              <a:lnSpc>
                <a:spcPct val="114999"/>
              </a:lnSpc>
            </a:pP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20288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Oração e tempo de silêncio</a:t>
            </a:r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body" idx="1"/>
          </p:nvPr>
        </p:nvSpPr>
        <p:spPr>
          <a:xfrm>
            <a:off x="315474" y="1108489"/>
            <a:ext cx="8520600" cy="37969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pt-PT">
                <a:solidFill>
                  <a:srgbClr val="000000"/>
                </a:solidFill>
                <a:sym typeface="Domine"/>
              </a:rPr>
              <a:t>Fazemos silêncio, por um momento. </a:t>
            </a:r>
            <a:endParaRPr lang="pt-PT">
              <a:solidFill>
                <a:srgbClr val="000000"/>
              </a:solidFill>
            </a:endParaRPr>
          </a:p>
          <a:p>
            <a:pPr marL="0" indent="0" algn="ctr">
              <a:lnSpc>
                <a:spcPct val="114999"/>
              </a:lnSpc>
              <a:buNone/>
            </a:pPr>
            <a:r>
              <a:rPr lang="pt-PT">
                <a:solidFill>
                  <a:srgbClr val="000000"/>
                </a:solidFill>
                <a:sym typeface="Domine"/>
              </a:rPr>
              <a:t>Criamos espaço dentro de nós para a escuta da Palavra de Deus. </a:t>
            </a:r>
            <a:endParaRPr lang="pt-PT">
              <a:solidFill>
                <a:srgbClr val="000000"/>
              </a:solidFill>
            </a:endParaRPr>
          </a:p>
          <a:p>
            <a:pPr marL="0" indent="0" algn="ctr">
              <a:lnSpc>
                <a:spcPct val="114999"/>
              </a:lnSpc>
              <a:buNone/>
            </a:pPr>
            <a:r>
              <a:rPr lang="pt-PT">
                <a:solidFill>
                  <a:srgbClr val="000000"/>
                </a:solidFill>
                <a:sym typeface="Domine"/>
              </a:rPr>
              <a:t>Deixamos as preocupações, o que ainda temos que fazer hoje, </a:t>
            </a:r>
          </a:p>
          <a:p>
            <a:pPr marL="0" indent="0" algn="ctr">
              <a:lnSpc>
                <a:spcPct val="114999"/>
              </a:lnSpc>
              <a:buNone/>
            </a:pPr>
            <a:r>
              <a:rPr lang="pt-PT">
                <a:solidFill>
                  <a:srgbClr val="000000"/>
                </a:solidFill>
                <a:sym typeface="Domine"/>
              </a:rPr>
              <a:t>o que nos perturba. </a:t>
            </a:r>
            <a:endParaRPr lang="pt-PT">
              <a:solidFill>
                <a:srgbClr val="000000"/>
              </a:solidFill>
            </a:endParaRPr>
          </a:p>
          <a:p>
            <a:pPr marL="0" indent="0" algn="ctr">
              <a:lnSpc>
                <a:spcPct val="114999"/>
              </a:lnSpc>
              <a:buNone/>
            </a:pPr>
            <a:r>
              <a:rPr lang="pt-PT">
                <a:solidFill>
                  <a:srgbClr val="000000"/>
                </a:solidFill>
                <a:sym typeface="Domine"/>
              </a:rPr>
              <a:t>Fazemos silêncio.  </a:t>
            </a:r>
            <a:endParaRPr lang="pt-PT">
              <a:solidFill>
                <a:srgbClr val="000000"/>
              </a:solidFill>
            </a:endParaRPr>
          </a:p>
          <a:p>
            <a:pPr marL="0" indent="0" algn="ctr">
              <a:buNone/>
            </a:pPr>
            <a:r>
              <a:rPr lang="pt-PT">
                <a:solidFill>
                  <a:srgbClr val="000000"/>
                </a:solidFill>
                <a:sym typeface="Domine"/>
              </a:rPr>
              <a:t>Pomo-nos na presença de Deus. </a:t>
            </a:r>
            <a:endParaRPr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>
                <a:solidFill>
                  <a:srgbClr val="000000"/>
                </a:solidFill>
                <a:sym typeface="Domine"/>
              </a:rPr>
              <a:t>Procuramos estar inteiros, aqui, agora, diante de Deus e dos irmãos.</a:t>
            </a:r>
            <a:endParaRPr>
              <a:solidFill>
                <a:srgbClr val="000000"/>
              </a:solidFill>
            </a:endParaRPr>
          </a:p>
          <a:p>
            <a:pPr marL="0" indent="0" algn="just">
              <a:buNone/>
            </a:pPr>
            <a:endParaRPr lang="pt-PT" sz="1400" i="1">
              <a:solidFill>
                <a:srgbClr val="000000"/>
              </a:solidFill>
            </a:endParaRPr>
          </a:p>
          <a:p>
            <a:pPr algn="just">
              <a:lnSpc>
                <a:spcPct val="114999"/>
              </a:lnSpc>
              <a:buNone/>
            </a:pPr>
            <a:r>
              <a:rPr lang="pt-PT" b="1">
                <a:solidFill>
                  <a:srgbClr val="000000"/>
                </a:solidFill>
              </a:rPr>
              <a:t>Escuta da Palavra de Deus e ressonância: </a:t>
            </a:r>
            <a:endParaRPr lang="pt-PT">
              <a:solidFill>
                <a:srgbClr val="695D46"/>
              </a:solidFill>
            </a:endParaRPr>
          </a:p>
          <a:p>
            <a:pPr algn="just">
              <a:lnSpc>
                <a:spcPct val="114999"/>
              </a:lnSpc>
              <a:buNone/>
            </a:pPr>
            <a:r>
              <a:rPr lang="pt-PT">
                <a:solidFill>
                  <a:srgbClr val="000000"/>
                </a:solidFill>
              </a:rPr>
              <a:t>Somos convidados a escutar a Palavra de Deus com o coração. </a:t>
            </a:r>
            <a:endParaRPr lang="pt-PT">
              <a:solidFill>
                <a:srgbClr val="695D46"/>
              </a:solidFill>
            </a:endParaRPr>
          </a:p>
          <a:p>
            <a:pPr algn="just">
              <a:lnSpc>
                <a:spcPct val="114999"/>
              </a:lnSpc>
              <a:buNone/>
            </a:pPr>
            <a:r>
              <a:rPr lang="pt-PT">
                <a:solidFill>
                  <a:srgbClr val="000000"/>
                </a:solidFill>
              </a:rPr>
              <a:t>Depois de um breve silêncio, </a:t>
            </a:r>
            <a:endParaRPr lang="pt-PT">
              <a:solidFill>
                <a:srgbClr val="695D46"/>
              </a:solidFill>
            </a:endParaRPr>
          </a:p>
          <a:p>
            <a:pPr algn="just">
              <a:lnSpc>
                <a:spcPct val="114999"/>
              </a:lnSpc>
              <a:buNone/>
            </a:pPr>
            <a:r>
              <a:rPr lang="pt-PT">
                <a:solidFill>
                  <a:srgbClr val="000000"/>
                </a:solidFill>
              </a:rPr>
              <a:t>repetimos em voz alta alguma frase ou palavra que ficou a ressoar…</a:t>
            </a:r>
            <a:endParaRPr lang="pt-PT"/>
          </a:p>
          <a:p>
            <a:pPr marL="0" indent="0" algn="just">
              <a:lnSpc>
                <a:spcPct val="114999"/>
              </a:lnSpc>
              <a:buNone/>
            </a:pPr>
            <a:endParaRPr lang="pt-PT" sz="1400" i="1">
              <a:solidFill>
                <a:srgbClr val="000000"/>
              </a:solidFill>
            </a:endParaRPr>
          </a:p>
        </p:txBody>
      </p:sp>
      <p:pic>
        <p:nvPicPr>
          <p:cNvPr id="2" name="Google Shape;68;p13" descr="Uma imagem com texto, ClipArt&#10;&#10;Descrição gerada automaticamente">
            <a:extLst>
              <a:ext uri="{FF2B5EF4-FFF2-40B4-BE49-F238E27FC236}">
                <a16:creationId xmlns:a16="http://schemas.microsoft.com/office/drawing/2014/main" id="{2376F332-1725-4AEB-B870-45F01BD4003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60983" y="4135417"/>
            <a:ext cx="961307" cy="8951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7145D3-91E0-4CD7-9DAE-3CF3A2B7E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757" y="124279"/>
            <a:ext cx="3541245" cy="52925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pt-PT"/>
              <a:t>Documento Preparatório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96AED708-BB82-4D0B-A870-352B4C5339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6757" y="807318"/>
            <a:ext cx="3541245" cy="4193002"/>
          </a:xfrm>
          <a:ln>
            <a:solidFill>
              <a:schemeClr val="accent4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lnSpc>
                <a:spcPct val="114999"/>
              </a:lnSpc>
              <a:buNone/>
            </a:pPr>
            <a:r>
              <a:rPr lang="pt-PT" sz="1400"/>
              <a:t>I. Apelo a caminhar juntos</a:t>
            </a:r>
            <a:endParaRPr lang="pt-PT"/>
          </a:p>
          <a:p>
            <a:pPr algn="just">
              <a:lnSpc>
                <a:spcPct val="114999"/>
              </a:lnSpc>
              <a:buNone/>
            </a:pPr>
            <a:r>
              <a:rPr lang="pt-PT" sz="1400"/>
              <a:t>II. Uma Igreja constitutivamente sinodal</a:t>
            </a:r>
          </a:p>
          <a:p>
            <a:pPr algn="just">
              <a:lnSpc>
                <a:spcPct val="114999"/>
              </a:lnSpc>
              <a:buNone/>
            </a:pPr>
            <a:r>
              <a:rPr lang="pt-PT" sz="1400"/>
              <a:t>III. À escuta das Escrituras</a:t>
            </a:r>
          </a:p>
          <a:p>
            <a:pPr lvl="1" algn="just">
              <a:lnSpc>
                <a:spcPct val="114999"/>
              </a:lnSpc>
              <a:buNone/>
            </a:pPr>
            <a:r>
              <a:rPr lang="pt-PT" sz="1400"/>
              <a:t>a. Jesus, a multidão, os apóstolos</a:t>
            </a:r>
          </a:p>
          <a:p>
            <a:pPr lvl="1" algn="just">
              <a:lnSpc>
                <a:spcPct val="114999"/>
              </a:lnSpc>
              <a:buNone/>
            </a:pPr>
            <a:r>
              <a:rPr lang="pt-PT" sz="1400"/>
              <a:t>b. Uma dupla dinâmica de conversão: Pedro e Cornélio (At 10)</a:t>
            </a:r>
          </a:p>
          <a:p>
            <a:pPr algn="just">
              <a:lnSpc>
                <a:spcPct val="114999"/>
              </a:lnSpc>
              <a:buNone/>
            </a:pPr>
            <a:r>
              <a:rPr lang="pt-PT" sz="1400"/>
              <a:t>IV. A sinodalidade em ação: roteiros para a consulta do Povo de Deus</a:t>
            </a:r>
          </a:p>
          <a:p>
            <a:pPr lvl="1" algn="just">
              <a:lnSpc>
                <a:spcPct val="114999"/>
              </a:lnSpc>
              <a:buNone/>
            </a:pPr>
            <a:r>
              <a:rPr lang="pt-PT" sz="1400"/>
              <a:t>a. A questão fundamental</a:t>
            </a:r>
          </a:p>
          <a:p>
            <a:pPr lvl="1" algn="just">
              <a:lnSpc>
                <a:spcPct val="114999"/>
              </a:lnSpc>
              <a:buNone/>
            </a:pPr>
            <a:r>
              <a:rPr lang="pt-PT" sz="1400"/>
              <a:t>b. Diferentes articulações da sinodalidade</a:t>
            </a:r>
          </a:p>
          <a:p>
            <a:pPr lvl="1" algn="just">
              <a:lnSpc>
                <a:spcPct val="114999"/>
              </a:lnSpc>
              <a:buNone/>
            </a:pPr>
            <a:r>
              <a:rPr lang="pt-PT" sz="1400"/>
              <a:t>c. Dez núcleos temáticos a aprofundar</a:t>
            </a:r>
          </a:p>
          <a:p>
            <a:pPr lvl="1" algn="just">
              <a:lnSpc>
                <a:spcPct val="114999"/>
              </a:lnSpc>
              <a:buNone/>
            </a:pPr>
            <a:r>
              <a:rPr lang="pt-PT" sz="1400"/>
              <a:t>d. A fim de contribuir para a consulta</a:t>
            </a:r>
          </a:p>
          <a:p>
            <a:pPr marL="152400" indent="0">
              <a:lnSpc>
                <a:spcPct val="114999"/>
              </a:lnSpc>
              <a:buNone/>
            </a:pPr>
            <a:endParaRPr lang="pt-PT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74C2E74B-625A-494D-B8D7-1EA28A66C614}"/>
              </a:ext>
            </a:extLst>
          </p:cNvPr>
          <p:cNvSpPr txBox="1">
            <a:spLocks/>
          </p:cNvSpPr>
          <p:nvPr/>
        </p:nvSpPr>
        <p:spPr>
          <a:xfrm>
            <a:off x="5003751" y="125717"/>
            <a:ext cx="3541245" cy="52925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b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T Sans Narrow"/>
              <a:buNone/>
              <a:defRPr sz="24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T Sans Narrow"/>
              <a:buNone/>
              <a:defRPr sz="24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T Sans Narrow"/>
              <a:buNone/>
              <a:defRPr sz="24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T Sans Narrow"/>
              <a:buNone/>
              <a:defRPr sz="24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T Sans Narrow"/>
              <a:buNone/>
              <a:defRPr sz="24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T Sans Narrow"/>
              <a:buNone/>
              <a:defRPr sz="24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T Sans Narrow"/>
              <a:buNone/>
              <a:defRPr sz="24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T Sans Narrow"/>
              <a:buNone/>
              <a:defRPr sz="24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PT Sans Narrow"/>
              <a:buNone/>
              <a:defRPr sz="24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pPr algn="ctr"/>
            <a:r>
              <a:rPr lang="pt-PT"/>
              <a:t>Vademecum</a:t>
            </a:r>
          </a:p>
        </p:txBody>
      </p:sp>
      <p:sp>
        <p:nvSpPr>
          <p:cNvPr id="9" name="Marcador de Posição do Texto 2">
            <a:extLst>
              <a:ext uri="{FF2B5EF4-FFF2-40B4-BE49-F238E27FC236}">
                <a16:creationId xmlns:a16="http://schemas.microsoft.com/office/drawing/2014/main" id="{0579E1CB-0375-4367-85EE-0D55ECADEB25}"/>
              </a:ext>
            </a:extLst>
          </p:cNvPr>
          <p:cNvSpPr txBox="1">
            <a:spLocks/>
          </p:cNvSpPr>
          <p:nvPr/>
        </p:nvSpPr>
        <p:spPr>
          <a:xfrm>
            <a:off x="5003751" y="808756"/>
            <a:ext cx="3541245" cy="4203785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●"/>
              <a:defRPr sz="1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○"/>
              <a:defRPr sz="1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■"/>
              <a:defRPr sz="1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●"/>
              <a:defRPr sz="1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○"/>
              <a:defRPr sz="1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■"/>
              <a:defRPr sz="1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●"/>
              <a:defRPr sz="1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○"/>
              <a:defRPr sz="1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■"/>
              <a:defRPr sz="1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algn="just">
              <a:lnSpc>
                <a:spcPct val="114999"/>
              </a:lnSpc>
              <a:buNone/>
            </a:pPr>
            <a:r>
              <a:rPr lang="pt-PT" sz="1400"/>
              <a:t>I. Introdução</a:t>
            </a:r>
            <a:endParaRPr lang="pt-PT"/>
          </a:p>
          <a:p>
            <a:pPr algn="just">
              <a:lnSpc>
                <a:spcPct val="114999"/>
              </a:lnSpc>
              <a:buNone/>
            </a:pPr>
            <a:endParaRPr lang="pt-PT" sz="1400"/>
          </a:p>
          <a:p>
            <a:pPr algn="just">
              <a:lnSpc>
                <a:spcPct val="114999"/>
              </a:lnSpc>
              <a:buNone/>
            </a:pPr>
            <a:r>
              <a:rPr lang="pt-PT" sz="1400"/>
              <a:t>II. Princípios de um Processo Sinodal</a:t>
            </a:r>
            <a:endParaRPr lang="pt-PT"/>
          </a:p>
          <a:p>
            <a:pPr algn="just">
              <a:lnSpc>
                <a:spcPct val="114999"/>
              </a:lnSpc>
              <a:buNone/>
            </a:pPr>
            <a:endParaRPr lang="pt-PT" sz="1400"/>
          </a:p>
          <a:p>
            <a:pPr algn="just">
              <a:lnSpc>
                <a:spcPct val="114999"/>
              </a:lnSpc>
              <a:buNone/>
            </a:pPr>
            <a:r>
              <a:rPr lang="pt-PT" sz="1400"/>
              <a:t>III. O Processo do Sínodo</a:t>
            </a:r>
            <a:endParaRPr lang="pt-PT"/>
          </a:p>
          <a:p>
            <a:pPr algn="just">
              <a:lnSpc>
                <a:spcPct val="114999"/>
              </a:lnSpc>
              <a:buNone/>
            </a:pPr>
            <a:endParaRPr lang="pt-PT" sz="1400"/>
          </a:p>
          <a:p>
            <a:pPr algn="just">
              <a:lnSpc>
                <a:spcPct val="114999"/>
              </a:lnSpc>
              <a:buNone/>
            </a:pPr>
            <a:r>
              <a:rPr lang="pt-PT" sz="1400"/>
              <a:t>IV. Percorrer o Caminho Sinodal nas Dioceses</a:t>
            </a:r>
            <a:endParaRPr lang="pt-PT"/>
          </a:p>
          <a:p>
            <a:pPr algn="just">
              <a:lnSpc>
                <a:spcPct val="114999"/>
              </a:lnSpc>
              <a:buNone/>
            </a:pPr>
            <a:endParaRPr lang="pt-PT" sz="1400"/>
          </a:p>
          <a:p>
            <a:pPr algn="just">
              <a:lnSpc>
                <a:spcPct val="114999"/>
              </a:lnSpc>
              <a:buNone/>
            </a:pPr>
            <a:r>
              <a:rPr lang="pt-PT" sz="1400"/>
              <a:t>V. Recursos para a organização do Processo Sinodal</a:t>
            </a:r>
            <a:endParaRPr lang="pt-PT"/>
          </a:p>
          <a:p>
            <a:pPr algn="just">
              <a:lnSpc>
                <a:spcPct val="114999"/>
              </a:lnSpc>
              <a:buFont typeface="Open Sans"/>
              <a:buNone/>
            </a:pPr>
            <a:endParaRPr lang="pt-PT" sz="1400"/>
          </a:p>
          <a:p>
            <a:pPr marL="152400" indent="0">
              <a:lnSpc>
                <a:spcPct val="114999"/>
              </a:lnSpc>
              <a:buFont typeface="Open Sans"/>
              <a:buNone/>
            </a:pP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476589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EE7C2A-E344-4E9C-B899-18C2BCD2D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19" y="207799"/>
            <a:ext cx="8520600" cy="707400"/>
          </a:xfrm>
        </p:spPr>
        <p:txBody>
          <a:bodyPr>
            <a:normAutofit fontScale="90000"/>
          </a:bodyPr>
          <a:lstStyle/>
          <a:p>
            <a:r>
              <a:rPr lang="pt-PT"/>
              <a:t>Fase Diocesana do Sínodo dos Bispos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56E1CEB5-F71A-4FD6-91AE-EEEE0EEA36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6219" y="953617"/>
            <a:ext cx="8520600" cy="4089859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pt-PT" b="1"/>
              <a:t>1.</a:t>
            </a:r>
            <a:r>
              <a:rPr lang="pt-PT"/>
              <a:t> </a:t>
            </a:r>
            <a:r>
              <a:rPr lang="pt-PT" u="sng"/>
              <a:t>Indicação dos coordenadores locais</a:t>
            </a:r>
            <a:r>
              <a:rPr lang="pt-PT"/>
              <a:t> </a:t>
            </a:r>
          </a:p>
          <a:p>
            <a:pPr marL="114300" indent="0" algn="just">
              <a:lnSpc>
                <a:spcPct val="114999"/>
              </a:lnSpc>
              <a:buNone/>
            </a:pPr>
            <a:r>
              <a:rPr lang="pt-PT" b="1"/>
              <a:t>                                           Até 15 de novembro de 2021</a:t>
            </a:r>
            <a:endParaRPr lang="pt-PT"/>
          </a:p>
          <a:p>
            <a:pPr marL="114300" indent="0" algn="just">
              <a:lnSpc>
                <a:spcPct val="114999"/>
              </a:lnSpc>
              <a:buNone/>
            </a:pPr>
            <a:endParaRPr lang="pt-PT"/>
          </a:p>
          <a:p>
            <a:pPr marL="114300" indent="0" algn="just">
              <a:lnSpc>
                <a:spcPct val="114999"/>
              </a:lnSpc>
              <a:buNone/>
            </a:pPr>
            <a:r>
              <a:rPr lang="pt-PT" b="1"/>
              <a:t>2.</a:t>
            </a:r>
            <a:r>
              <a:rPr lang="pt-PT"/>
              <a:t> </a:t>
            </a:r>
            <a:r>
              <a:rPr lang="pt-PT" u="sng"/>
              <a:t>Formação dos coordenadores Locais</a:t>
            </a:r>
          </a:p>
          <a:p>
            <a:pPr algn="just">
              <a:lnSpc>
                <a:spcPct val="114999"/>
              </a:lnSpc>
            </a:pPr>
            <a:r>
              <a:rPr lang="pt-PT"/>
              <a:t>Almada, Caparica e Seixal – </a:t>
            </a:r>
            <a:r>
              <a:rPr lang="pt-PT" u="sng"/>
              <a:t>29 de novembro</a:t>
            </a:r>
            <a:r>
              <a:rPr lang="pt-PT"/>
              <a:t> (Cova da Piedade)</a:t>
            </a:r>
          </a:p>
          <a:p>
            <a:pPr algn="just">
              <a:lnSpc>
                <a:spcPct val="114999"/>
              </a:lnSpc>
            </a:pPr>
            <a:r>
              <a:rPr lang="pt-PT"/>
              <a:t>Barreiro/Moita e Montijo – </a:t>
            </a:r>
            <a:r>
              <a:rPr lang="pt-PT" u="sng"/>
              <a:t>1 de dezembro</a:t>
            </a:r>
            <a:r>
              <a:rPr lang="pt-PT"/>
              <a:t> (Barreiro)</a:t>
            </a:r>
          </a:p>
          <a:p>
            <a:pPr algn="just">
              <a:lnSpc>
                <a:spcPct val="114999"/>
              </a:lnSpc>
            </a:pPr>
            <a:r>
              <a:rPr lang="pt-PT"/>
              <a:t>Setúbal e Palmela/Sesimbra - </a:t>
            </a:r>
            <a:r>
              <a:rPr lang="pt-PT" u="sng"/>
              <a:t>2 de dezembro</a:t>
            </a:r>
            <a:r>
              <a:rPr lang="pt-PT" u="sng">
                <a:solidFill>
                  <a:srgbClr val="695D46"/>
                </a:solidFill>
              </a:rPr>
              <a:t> </a:t>
            </a:r>
            <a:r>
              <a:rPr lang="pt-PT">
                <a:solidFill>
                  <a:schemeClr val="bg2">
                    <a:lumMod val="50000"/>
                  </a:schemeClr>
                </a:solidFill>
              </a:rPr>
              <a:t>(Palmela)</a:t>
            </a:r>
          </a:p>
          <a:p>
            <a:pPr algn="ctr">
              <a:lnSpc>
                <a:spcPct val="114999"/>
              </a:lnSpc>
              <a:buNone/>
            </a:pPr>
            <a:r>
              <a:rPr lang="pt-PT" b="1"/>
              <a:t>Entre o mês de novembro e dezembro de 2021</a:t>
            </a:r>
            <a:r>
              <a:rPr lang="pt-PT"/>
              <a:t> </a:t>
            </a:r>
          </a:p>
          <a:p>
            <a:pPr marL="114300" indent="0" algn="just">
              <a:lnSpc>
                <a:spcPct val="114999"/>
              </a:lnSpc>
              <a:buNone/>
            </a:pPr>
            <a:endParaRPr lang="pt-PT"/>
          </a:p>
          <a:p>
            <a:pPr marL="114300" indent="0" algn="just">
              <a:lnSpc>
                <a:spcPct val="114999"/>
              </a:lnSpc>
              <a:buNone/>
            </a:pPr>
            <a:r>
              <a:rPr lang="pt-PT" b="1"/>
              <a:t>3.</a:t>
            </a:r>
            <a:r>
              <a:rPr lang="pt-PT"/>
              <a:t> </a:t>
            </a:r>
            <a:r>
              <a:rPr lang="pt-PT" u="sng"/>
              <a:t>Encontros paroquiais </a:t>
            </a:r>
            <a:endParaRPr lang="en-US"/>
          </a:p>
          <a:p>
            <a:pPr marL="114300" indent="0" algn="ctr">
              <a:lnSpc>
                <a:spcPct val="114999"/>
              </a:lnSpc>
              <a:buNone/>
            </a:pPr>
            <a:r>
              <a:rPr lang="pt-PT" b="1"/>
              <a:t>De janeiro a março de 2022</a:t>
            </a:r>
            <a:endParaRPr lang="pt-PT"/>
          </a:p>
        </p:txBody>
      </p:sp>
      <p:pic>
        <p:nvPicPr>
          <p:cNvPr id="5" name="Google Shape;68;p13" descr="Uma imagem com texto, ClipArt&#10;&#10;Descrição gerada automaticamente">
            <a:extLst>
              <a:ext uri="{FF2B5EF4-FFF2-40B4-BE49-F238E27FC236}">
                <a16:creationId xmlns:a16="http://schemas.microsoft.com/office/drawing/2014/main" id="{C9CE1CD6-251C-49A3-8B95-0441915E0B79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60983" y="4135417"/>
            <a:ext cx="961307" cy="8951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77286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EE7C2A-E344-4E9C-B899-18C2BCD2D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19" y="207799"/>
            <a:ext cx="8520600" cy="707400"/>
          </a:xfrm>
        </p:spPr>
        <p:txBody>
          <a:bodyPr>
            <a:normAutofit fontScale="90000"/>
          </a:bodyPr>
          <a:lstStyle/>
          <a:p>
            <a:r>
              <a:rPr lang="pt-PT"/>
              <a:t>Fase Diocesana do Sínodo dos Bispos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56E1CEB5-F71A-4FD6-91AE-EEEE0EEA36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6219" y="953617"/>
            <a:ext cx="8520600" cy="4089859"/>
          </a:xfrm>
        </p:spPr>
        <p:txBody>
          <a:bodyPr>
            <a:normAutofit/>
          </a:bodyPr>
          <a:lstStyle/>
          <a:p>
            <a:pPr marL="114300" indent="0" algn="just">
              <a:lnSpc>
                <a:spcPct val="114999"/>
              </a:lnSpc>
              <a:buNone/>
            </a:pPr>
            <a:r>
              <a:rPr lang="pt-PT" b="1"/>
              <a:t>4. </a:t>
            </a:r>
            <a:r>
              <a:rPr lang="pt-PT" u="sng"/>
              <a:t>Encontros com outras realidades religiosas e laicais</a:t>
            </a:r>
            <a:endParaRPr lang="pt-PT"/>
          </a:p>
          <a:p>
            <a:pPr marL="114300" indent="0" algn="ctr">
              <a:lnSpc>
                <a:spcPct val="114999"/>
              </a:lnSpc>
              <a:buNone/>
            </a:pPr>
            <a:r>
              <a:rPr lang="pt-PT" b="1"/>
              <a:t>De janeiro a março de 2022</a:t>
            </a:r>
          </a:p>
          <a:p>
            <a:pPr marL="114300" indent="0" algn="ctr">
              <a:lnSpc>
                <a:spcPct val="114999"/>
              </a:lnSpc>
              <a:buNone/>
            </a:pPr>
            <a:endParaRPr lang="pt-PT"/>
          </a:p>
          <a:p>
            <a:pPr marL="114300" indent="0" algn="just">
              <a:lnSpc>
                <a:spcPct val="114999"/>
              </a:lnSpc>
              <a:buNone/>
            </a:pPr>
            <a:r>
              <a:rPr lang="pt-PT" b="1"/>
              <a:t>5. </a:t>
            </a:r>
            <a:r>
              <a:rPr lang="pt-PT" u="sng"/>
              <a:t>Recolha de respostas</a:t>
            </a:r>
            <a:r>
              <a:rPr lang="pt-PT"/>
              <a:t>  </a:t>
            </a:r>
            <a:endParaRPr lang="en-US"/>
          </a:p>
          <a:p>
            <a:pPr marL="114300" indent="0" algn="ctr">
              <a:lnSpc>
                <a:spcPct val="114999"/>
              </a:lnSpc>
              <a:buNone/>
            </a:pPr>
            <a:r>
              <a:rPr lang="pt-PT" b="1"/>
              <a:t>De janeiro a março de 2022</a:t>
            </a:r>
            <a:endParaRPr lang="en-US"/>
          </a:p>
          <a:p>
            <a:pPr marL="114300" indent="0" algn="just">
              <a:lnSpc>
                <a:spcPct val="114999"/>
              </a:lnSpc>
              <a:buNone/>
            </a:pPr>
            <a:endParaRPr lang="pt-PT"/>
          </a:p>
          <a:p>
            <a:pPr marL="114300" indent="0" algn="just">
              <a:lnSpc>
                <a:spcPct val="114999"/>
              </a:lnSpc>
              <a:buNone/>
            </a:pPr>
            <a:r>
              <a:rPr lang="pt-PT" b="1"/>
              <a:t>6.</a:t>
            </a:r>
            <a:r>
              <a:rPr lang="pt-PT"/>
              <a:t> </a:t>
            </a:r>
            <a:r>
              <a:rPr lang="pt-PT" u="sng"/>
              <a:t>Redação da primeira síntese</a:t>
            </a:r>
            <a:endParaRPr lang="en-US"/>
          </a:p>
          <a:p>
            <a:pPr marL="114300" indent="0" algn="just">
              <a:lnSpc>
                <a:spcPct val="114999"/>
              </a:lnSpc>
              <a:buNone/>
            </a:pPr>
            <a:r>
              <a:rPr lang="pt-PT" b="1"/>
              <a:t>                                            Entre abril e maio de 2022</a:t>
            </a:r>
            <a:endParaRPr lang="en-US"/>
          </a:p>
          <a:p>
            <a:pPr marL="114300" indent="0" algn="just">
              <a:lnSpc>
                <a:spcPct val="114999"/>
              </a:lnSpc>
              <a:buNone/>
            </a:pPr>
            <a:endParaRPr lang="pt-PT"/>
          </a:p>
          <a:p>
            <a:pPr marL="114300" indent="0" algn="just">
              <a:lnSpc>
                <a:spcPct val="114999"/>
              </a:lnSpc>
              <a:buNone/>
            </a:pPr>
            <a:r>
              <a:rPr lang="pt-PT" b="1"/>
              <a:t>7.</a:t>
            </a:r>
            <a:r>
              <a:rPr lang="pt-PT"/>
              <a:t> </a:t>
            </a:r>
            <a:r>
              <a:rPr lang="pt-PT" u="sng"/>
              <a:t>Encontro Diocesano de partilha entre os coordenadores locais</a:t>
            </a:r>
            <a:endParaRPr lang="pt-PT"/>
          </a:p>
          <a:p>
            <a:pPr marL="114300" indent="0" algn="just">
              <a:lnSpc>
                <a:spcPct val="114999"/>
              </a:lnSpc>
              <a:buNone/>
            </a:pPr>
            <a:r>
              <a:rPr lang="pt-PT" b="1"/>
              <a:t>                                            Em junho de 2022</a:t>
            </a:r>
            <a:endParaRPr lang="pt-PT"/>
          </a:p>
        </p:txBody>
      </p:sp>
      <p:pic>
        <p:nvPicPr>
          <p:cNvPr id="5" name="Google Shape;68;p13" descr="Uma imagem com texto, ClipArt&#10;&#10;Descrição gerada automaticamente">
            <a:extLst>
              <a:ext uri="{FF2B5EF4-FFF2-40B4-BE49-F238E27FC236}">
                <a16:creationId xmlns:a16="http://schemas.microsoft.com/office/drawing/2014/main" id="{F27E5E2D-9AF8-4567-AB6F-8140FE33A617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60983" y="4135417"/>
            <a:ext cx="961307" cy="8951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48150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EE7C2A-E344-4E9C-B899-18C2BCD2D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19" y="207799"/>
            <a:ext cx="8520600" cy="707400"/>
          </a:xfrm>
        </p:spPr>
        <p:txBody>
          <a:bodyPr>
            <a:normAutofit fontScale="90000"/>
          </a:bodyPr>
          <a:lstStyle/>
          <a:p>
            <a:r>
              <a:rPr lang="pt-PT"/>
              <a:t>Fase Diocesana do Sínodo dos Bispos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56E1CEB5-F71A-4FD6-91AE-EEEE0EEA36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6219" y="953617"/>
            <a:ext cx="8520600" cy="4089859"/>
          </a:xfrm>
        </p:spPr>
        <p:txBody>
          <a:bodyPr>
            <a:normAutofit/>
          </a:bodyPr>
          <a:lstStyle/>
          <a:p>
            <a:pPr marL="114300" indent="0" algn="just">
              <a:lnSpc>
                <a:spcPct val="114999"/>
              </a:lnSpc>
              <a:buNone/>
            </a:pPr>
            <a:r>
              <a:rPr lang="pt-PT" b="1"/>
              <a:t>8.</a:t>
            </a:r>
            <a:r>
              <a:rPr lang="pt-PT"/>
              <a:t> </a:t>
            </a:r>
            <a:r>
              <a:rPr lang="pt-PT" u="sng"/>
              <a:t>Redação final</a:t>
            </a:r>
            <a:endParaRPr lang="pt-PT"/>
          </a:p>
          <a:p>
            <a:pPr marL="114300" indent="0" algn="just">
              <a:lnSpc>
                <a:spcPct val="114999"/>
              </a:lnSpc>
              <a:buNone/>
            </a:pPr>
            <a:r>
              <a:rPr lang="pt-PT" b="1"/>
              <a:t>                          Em julho de 2022 </a:t>
            </a:r>
            <a:endParaRPr lang="pt-PT"/>
          </a:p>
          <a:p>
            <a:pPr marL="114300" indent="0" algn="just">
              <a:lnSpc>
                <a:spcPct val="114999"/>
              </a:lnSpc>
              <a:buNone/>
            </a:pPr>
            <a:endParaRPr lang="pt-PT"/>
          </a:p>
          <a:p>
            <a:pPr marL="114300" indent="0" algn="just">
              <a:lnSpc>
                <a:spcPct val="114999"/>
              </a:lnSpc>
              <a:buNone/>
            </a:pPr>
            <a:r>
              <a:rPr lang="pt-PT" b="1"/>
              <a:t>9. </a:t>
            </a:r>
            <a:r>
              <a:rPr lang="pt-PT" u="sng"/>
              <a:t>Síntese Diocesana</a:t>
            </a:r>
            <a:r>
              <a:rPr lang="pt-PT"/>
              <a:t> desta primeira fase de reflexão, em ordem à continuação do caminho de transformação sinodal, seguindo os objetivos iniciais de Comunhão, Participação e Missão</a:t>
            </a:r>
          </a:p>
          <a:p>
            <a:pPr marL="114300" indent="0" algn="just">
              <a:lnSpc>
                <a:spcPct val="114999"/>
              </a:lnSpc>
              <a:buNone/>
            </a:pPr>
            <a:r>
              <a:rPr lang="pt-PT" b="1"/>
              <a:t>                         Até ao fim do mês de agosto de 2022. </a:t>
            </a:r>
            <a:endParaRPr lang="pt-PT"/>
          </a:p>
          <a:p>
            <a:pPr marL="114300" indent="0" algn="just">
              <a:lnSpc>
                <a:spcPct val="114999"/>
              </a:lnSpc>
              <a:buNone/>
            </a:pPr>
            <a:endParaRPr lang="pt-PT"/>
          </a:p>
          <a:p>
            <a:pPr marL="114300" indent="0" algn="just">
              <a:lnSpc>
                <a:spcPct val="114999"/>
              </a:lnSpc>
              <a:buNone/>
            </a:pPr>
            <a:r>
              <a:rPr lang="pt-PT"/>
              <a:t>O processo concreto do caminho sinodal diocesano, será retomado no ano pastoral 2022- 2023, a partir do discernimento feito nesta primeira fase.</a:t>
            </a:r>
          </a:p>
        </p:txBody>
      </p:sp>
      <p:pic>
        <p:nvPicPr>
          <p:cNvPr id="5" name="Google Shape;68;p13" descr="Uma imagem com texto, ClipArt&#10;&#10;Descrição gerada automaticamente">
            <a:extLst>
              <a:ext uri="{FF2B5EF4-FFF2-40B4-BE49-F238E27FC236}">
                <a16:creationId xmlns:a16="http://schemas.microsoft.com/office/drawing/2014/main" id="{210B4EFA-B588-4E40-9D88-D8F7EF1C2F94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60983" y="4135417"/>
            <a:ext cx="961307" cy="8951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55713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001D77-E6DB-4D81-8CD0-0B537B879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436" y="1094751"/>
            <a:ext cx="2182586" cy="2642728"/>
          </a:xfr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rmAutofit/>
          </a:bodyPr>
          <a:lstStyle/>
          <a:p>
            <a:pPr algn="ctr"/>
            <a:r>
              <a:rPr lang="pt-PT" sz="3200">
                <a:solidFill>
                  <a:schemeClr val="bg1"/>
                </a:solidFill>
              </a:rPr>
              <a:t>O Coordenador local</a:t>
            </a:r>
            <a:endParaRPr lang="pt-PT">
              <a:solidFill>
                <a:schemeClr val="bg1"/>
              </a:solidFill>
            </a:endParaRP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ECC56541-CAA0-4D60-9814-A17466CBEF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76135" y="63289"/>
            <a:ext cx="6280130" cy="5001729"/>
          </a:xfrm>
          <a:ln>
            <a:solidFill>
              <a:schemeClr val="accent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lnSpc>
                <a:spcPct val="114999"/>
              </a:lnSpc>
            </a:pPr>
            <a:r>
              <a:rPr lang="pt-PT" sz="1500"/>
              <a:t>Dinamiza os trabalhos sinodais procurando atuar como o promotor do processo de transformação sinodal das nossas comunidades;</a:t>
            </a:r>
            <a:endParaRPr lang="pt-PT"/>
          </a:p>
          <a:p>
            <a:pPr algn="just">
              <a:lnSpc>
                <a:spcPct val="114999"/>
              </a:lnSpc>
            </a:pPr>
            <a:endParaRPr lang="pt-PT" sz="1500"/>
          </a:p>
          <a:p>
            <a:pPr algn="just">
              <a:lnSpc>
                <a:spcPct val="114999"/>
              </a:lnSpc>
            </a:pPr>
            <a:r>
              <a:rPr lang="pt-PT" sz="1500"/>
              <a:t>Não é o que faz, mas o que “ajuda a fazer”;</a:t>
            </a:r>
          </a:p>
          <a:p>
            <a:pPr algn="just">
              <a:lnSpc>
                <a:spcPct val="114999"/>
              </a:lnSpc>
            </a:pPr>
            <a:endParaRPr lang="pt-PT" sz="1500"/>
          </a:p>
          <a:p>
            <a:pPr algn="just">
              <a:lnSpc>
                <a:spcPct val="114999"/>
              </a:lnSpc>
            </a:pPr>
            <a:r>
              <a:rPr lang="pt-PT" sz="1500"/>
              <a:t>Promove as reuniões em grupo para rezar e refletir sobre as questões específicas do Sínodo:</a:t>
            </a:r>
          </a:p>
          <a:p>
            <a:pPr marL="1066800" lvl="2" indent="0" algn="just">
              <a:lnSpc>
                <a:spcPct val="114999"/>
              </a:lnSpc>
              <a:buNone/>
            </a:pPr>
            <a:r>
              <a:rPr lang="pt-PT" sz="1500"/>
              <a:t>Os grupos podem ser criados para o efeito ou podem ser os grupos que já existem na nossa comunidade. Por exemplo, o Conselho Paroquial, ou cada equipa pastoral (familiar, catequese, escuteiros, </a:t>
            </a:r>
            <a:r>
              <a:rPr lang="pt-PT" sz="1500" err="1"/>
              <a:t>sócio-caritativo</a:t>
            </a:r>
            <a:r>
              <a:rPr lang="pt-PT" sz="1500"/>
              <a:t>, grupo de jovens, ...) pode reunir-se para este trabalho;</a:t>
            </a:r>
          </a:p>
          <a:p>
            <a:pPr algn="just">
              <a:lnSpc>
                <a:spcPct val="114999"/>
              </a:lnSpc>
            </a:pPr>
            <a:endParaRPr lang="pt-PT" sz="1500"/>
          </a:p>
          <a:p>
            <a:pPr algn="just">
              <a:lnSpc>
                <a:spcPct val="114999"/>
              </a:lnSpc>
            </a:pPr>
            <a:r>
              <a:rPr lang="pt-PT" sz="1500"/>
              <a:t>Promove a elaboração da síntese, da oração e partilha local;</a:t>
            </a:r>
          </a:p>
          <a:p>
            <a:pPr algn="just">
              <a:lnSpc>
                <a:spcPct val="114999"/>
              </a:lnSpc>
            </a:pPr>
            <a:endParaRPr lang="pt-PT" sz="1500"/>
          </a:p>
          <a:p>
            <a:pPr algn="just">
              <a:lnSpc>
                <a:spcPct val="114999"/>
              </a:lnSpc>
            </a:pPr>
            <a:r>
              <a:rPr lang="pt-PT" sz="1500"/>
              <a:t>Coordena o envio da reflexão local para equipa sinodal diocesana.</a:t>
            </a:r>
          </a:p>
        </p:txBody>
      </p:sp>
    </p:spTree>
    <p:extLst>
      <p:ext uri="{BB962C8B-B14F-4D97-AF65-F5344CB8AC3E}">
        <p14:creationId xmlns:p14="http://schemas.microsoft.com/office/powerpoint/2010/main" val="36464946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title"/>
          </p:nvPr>
        </p:nvSpPr>
        <p:spPr>
          <a:xfrm>
            <a:off x="311700" y="337194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r>
              <a:rPr lang="pt-PT"/>
              <a:t>Questão de fundo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D3421368-78F4-446C-A8AA-4763579C236F}"/>
              </a:ext>
            </a:extLst>
          </p:cNvPr>
          <p:cNvSpPr txBox="1"/>
          <p:nvPr/>
        </p:nvSpPr>
        <p:spPr>
          <a:xfrm>
            <a:off x="664236" y="1105124"/>
            <a:ext cx="7972424" cy="29238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pt-PT" sz="1800" b="1">
              <a:solidFill>
                <a:schemeClr val="bg1"/>
              </a:solidFill>
              <a:latin typeface="Open Sans"/>
              <a:cs typeface="Segoe UI"/>
            </a:endParaRPr>
          </a:p>
          <a:p>
            <a:pPr algn="ctr"/>
            <a:r>
              <a:rPr lang="pt-PT" sz="2000" b="1">
                <a:solidFill>
                  <a:schemeClr val="bg1"/>
                </a:solidFill>
                <a:latin typeface="Open Sans"/>
                <a:cs typeface="Segoe UI"/>
              </a:rPr>
              <a:t>Uma Igreja sinodal, ao anunciar o Evangelho, “caminha em conjunto”. </a:t>
            </a:r>
            <a:r>
              <a:rPr lang="pt-PT" sz="1800" b="1">
                <a:solidFill>
                  <a:schemeClr val="bg1"/>
                </a:solidFill>
                <a:latin typeface="Open Sans"/>
                <a:cs typeface="Segoe UI"/>
              </a:rPr>
              <a:t>​</a:t>
            </a:r>
            <a:endParaRPr lang="pt-PT" sz="1800" b="1">
              <a:solidFill>
                <a:schemeClr val="bg1"/>
              </a:solidFill>
              <a:latin typeface="Open Sans"/>
              <a:ea typeface="Open Sans"/>
              <a:cs typeface="Segoe UI"/>
            </a:endParaRPr>
          </a:p>
          <a:p>
            <a:r>
              <a:rPr lang="pt-PT" sz="1800" b="1">
                <a:solidFill>
                  <a:schemeClr val="bg1"/>
                </a:solidFill>
                <a:latin typeface="Open Sans"/>
                <a:cs typeface="Segoe UI"/>
              </a:rPr>
              <a:t>​</a:t>
            </a:r>
            <a:endParaRPr lang="pt-PT" sz="1800" b="1">
              <a:solidFill>
                <a:schemeClr val="bg1"/>
              </a:solidFill>
              <a:latin typeface="Open Sans"/>
              <a:ea typeface="Open Sans"/>
              <a:cs typeface="Segoe UI"/>
            </a:endParaRPr>
          </a:p>
          <a:p>
            <a:pPr marL="285750" lvl="1" indent="-285750" algn="just">
              <a:buChar char="•"/>
            </a:pPr>
            <a:r>
              <a:rPr lang="pt-PT" sz="1800" b="1">
                <a:solidFill>
                  <a:schemeClr val="bg1"/>
                </a:solidFill>
                <a:latin typeface="Open Sans"/>
              </a:rPr>
              <a:t>Como é que este “caminho em conjunto” está a acontecer hoje na nossa Diocese, paróquia, comunidade, grupo...? ​</a:t>
            </a:r>
            <a:endParaRPr lang="pt-PT" sz="1800" b="1">
              <a:solidFill>
                <a:schemeClr val="bg1"/>
              </a:solidFill>
              <a:latin typeface="Open Sans"/>
              <a:ea typeface="Open Sans"/>
              <a:cs typeface="Open Sans"/>
            </a:endParaRPr>
          </a:p>
          <a:p>
            <a:pPr lvl="1">
              <a:buChar char="•"/>
            </a:pPr>
            <a:endParaRPr lang="pt-PT" sz="1800" b="1">
              <a:solidFill>
                <a:schemeClr val="bg1"/>
              </a:solidFill>
              <a:latin typeface="Open Sans"/>
              <a:ea typeface="Open Sans"/>
              <a:cs typeface="Open Sans"/>
            </a:endParaRPr>
          </a:p>
          <a:p>
            <a:pPr marL="285750" lvl="1" indent="-285750" algn="just">
              <a:buChar char="•"/>
            </a:pPr>
            <a:r>
              <a:rPr lang="pt-PT" sz="1800" b="1">
                <a:solidFill>
                  <a:schemeClr val="bg1"/>
                </a:solidFill>
                <a:latin typeface="Open Sans"/>
              </a:rPr>
              <a:t>Que passos é que o Espírito nos convida a dar para crescermos no nosso “caminh</a:t>
            </a:r>
            <a:r>
              <a:rPr lang="pt-PT" sz="1800" b="1">
                <a:solidFill>
                  <a:srgbClr val="FFFFFF"/>
                </a:solidFill>
                <a:latin typeface="Open Sans"/>
              </a:rPr>
              <a:t>ar juntos”? ​</a:t>
            </a:r>
            <a:endParaRPr lang="pt-PT" sz="1800" b="1">
              <a:solidFill>
                <a:srgbClr val="FFFFFF"/>
              </a:solidFill>
              <a:latin typeface="Open Sans"/>
              <a:ea typeface="Open Sans"/>
              <a:cs typeface="Open Sans"/>
            </a:endParaRPr>
          </a:p>
          <a:p>
            <a:pPr lvl="1"/>
            <a:endParaRPr lang="pt-PT" sz="1800" b="1">
              <a:solidFill>
                <a:srgbClr val="FFFFFF"/>
              </a:solidFill>
              <a:latin typeface="Open Sans"/>
              <a:ea typeface="Open Sans"/>
              <a:cs typeface="Open Sans"/>
            </a:endParaRPr>
          </a:p>
        </p:txBody>
      </p:sp>
      <p:pic>
        <p:nvPicPr>
          <p:cNvPr id="3" name="Google Shape;68;p13" descr="Uma imagem com texto, ClipArt&#10;&#10;Descrição gerada automaticamente">
            <a:extLst>
              <a:ext uri="{FF2B5EF4-FFF2-40B4-BE49-F238E27FC236}">
                <a16:creationId xmlns:a16="http://schemas.microsoft.com/office/drawing/2014/main" id="{81EA0D8B-2C03-4AEF-9DAF-D75188C1F55A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60983" y="4135417"/>
            <a:ext cx="961307" cy="8951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7EAC92AC-FE0D-4F68-835D-5CCBF4BC33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801982"/>
            <a:ext cx="8520600" cy="4124230"/>
          </a:xfrm>
        </p:spPr>
        <p:txBody>
          <a:bodyPr>
            <a:normAutofit lnSpcReduction="10000"/>
          </a:bodyPr>
          <a:lstStyle/>
          <a:p>
            <a:pPr marL="114300" indent="0">
              <a:lnSpc>
                <a:spcPct val="114999"/>
              </a:lnSpc>
              <a:buNone/>
            </a:pPr>
            <a:r>
              <a:rPr lang="pt-PT"/>
              <a:t>Ao refletir pessoalmente nesta pergunta, somos convidados a: </a:t>
            </a:r>
          </a:p>
          <a:p>
            <a:pPr marL="114300" indent="0">
              <a:lnSpc>
                <a:spcPct val="114999"/>
              </a:lnSpc>
              <a:buNone/>
            </a:pPr>
            <a:endParaRPr lang="pt-PT"/>
          </a:p>
          <a:p>
            <a:pPr algn="just">
              <a:lnSpc>
                <a:spcPct val="114999"/>
              </a:lnSpc>
              <a:buNone/>
            </a:pPr>
            <a:r>
              <a:rPr lang="pt-PT"/>
              <a:t>● </a:t>
            </a:r>
            <a:r>
              <a:rPr lang="pt-PT" b="1"/>
              <a:t>Recordar as nossas experiências:</a:t>
            </a:r>
            <a:r>
              <a:rPr lang="pt-PT"/>
              <a:t> que experiências da nossa Igreja particular a interrogação fundamental nos traz à mente? </a:t>
            </a:r>
          </a:p>
          <a:p>
            <a:pPr>
              <a:lnSpc>
                <a:spcPct val="114999"/>
              </a:lnSpc>
              <a:buNone/>
            </a:pPr>
            <a:endParaRPr lang="pt-PT"/>
          </a:p>
          <a:p>
            <a:pPr algn="just">
              <a:lnSpc>
                <a:spcPct val="114999"/>
              </a:lnSpc>
              <a:buNone/>
            </a:pPr>
            <a:r>
              <a:rPr lang="pt-PT"/>
              <a:t>●</a:t>
            </a:r>
            <a:r>
              <a:rPr lang="pt-PT" b="1"/>
              <a:t>Reler estas experiências mais profundamente:</a:t>
            </a:r>
            <a:r>
              <a:rPr lang="pt-PT"/>
              <a:t> Que alegrias proporcionaram? Que dificuldades e obstáculos encontrámos? Que feridas fizeram emergir? Que intuições suscitaram? </a:t>
            </a:r>
          </a:p>
          <a:p>
            <a:pPr>
              <a:lnSpc>
                <a:spcPct val="114999"/>
              </a:lnSpc>
              <a:buNone/>
            </a:pPr>
            <a:endParaRPr lang="pt-PT"/>
          </a:p>
          <a:p>
            <a:pPr algn="just">
              <a:lnSpc>
                <a:spcPct val="114999"/>
              </a:lnSpc>
              <a:buNone/>
            </a:pPr>
            <a:r>
              <a:rPr lang="pt-PT"/>
              <a:t>●   </a:t>
            </a:r>
            <a:r>
              <a:rPr lang="pt-PT" b="1"/>
              <a:t>Colher os frutos para partilhar:</a:t>
            </a:r>
            <a:r>
              <a:rPr lang="pt-PT"/>
              <a:t> Nestas experiências, onde ressoa a voz do Espírito? O que ela nos pede? Quais são os pontos a confirmar, as perspetivas de mudança, os passos a dar? Onde alcançamos um consenso? Que caminhos se abrem para a nossa Igreja particular? </a:t>
            </a:r>
          </a:p>
          <a:p>
            <a:pPr marL="114300" indent="0">
              <a:lnSpc>
                <a:spcPct val="114999"/>
              </a:lnSpc>
              <a:buNone/>
            </a:pPr>
            <a:endParaRPr lang="pt-PT"/>
          </a:p>
        </p:txBody>
      </p:sp>
      <p:sp>
        <p:nvSpPr>
          <p:cNvPr id="5" name="Google Shape;103;p19">
            <a:extLst>
              <a:ext uri="{FF2B5EF4-FFF2-40B4-BE49-F238E27FC236}">
                <a16:creationId xmlns:a16="http://schemas.microsoft.com/office/drawing/2014/main" id="{F2BDC9E7-9059-405A-9A83-331724E97288}"/>
              </a:ext>
            </a:extLst>
          </p:cNvPr>
          <p:cNvSpPr txBox="1">
            <a:spLocks/>
          </p:cNvSpPr>
          <p:nvPr/>
        </p:nvSpPr>
        <p:spPr>
          <a:xfrm>
            <a:off x="279351" y="8918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7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r>
              <a:rPr lang="pt-PT"/>
              <a:t>Questão de </a:t>
            </a:r>
            <a:r>
              <a:rPr lang="pt-PT">
                <a:latin typeface="Open Sans"/>
              </a:rPr>
              <a:t>fundo</a:t>
            </a:r>
          </a:p>
        </p:txBody>
      </p:sp>
    </p:spTree>
    <p:extLst>
      <p:ext uri="{BB962C8B-B14F-4D97-AF65-F5344CB8AC3E}">
        <p14:creationId xmlns:p14="http://schemas.microsoft.com/office/powerpoint/2010/main" val="24681075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title"/>
          </p:nvPr>
        </p:nvSpPr>
        <p:spPr>
          <a:xfrm>
            <a:off x="279351" y="8918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r>
              <a:rPr lang="pt-PT">
                <a:latin typeface="Open Sans"/>
              </a:rPr>
              <a:t>10 temas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7EAC92AC-FE0D-4F68-835D-5CCBF4BC33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801982"/>
            <a:ext cx="8520600" cy="4124230"/>
          </a:xfrm>
        </p:spPr>
        <p:txBody>
          <a:bodyPr>
            <a:normAutofit/>
          </a:bodyPr>
          <a:lstStyle/>
          <a:p>
            <a:pPr marL="114300" indent="0" algn="just">
              <a:lnSpc>
                <a:spcPct val="114999"/>
              </a:lnSpc>
              <a:buNone/>
            </a:pPr>
            <a:r>
              <a:rPr lang="pt-PT"/>
              <a:t>Para ajudar as pessoas a explorar mais plenamente a questão fundamental do Sínodo, o documento preparatório propõe 10 temas que abordam aspetos significativos da “</a:t>
            </a:r>
            <a:r>
              <a:rPr lang="pt-PT" err="1"/>
              <a:t>sinodalidade</a:t>
            </a:r>
            <a:r>
              <a:rPr lang="pt-PT"/>
              <a:t> vivida". </a:t>
            </a:r>
            <a:endParaRPr lang="pt-PT">
              <a:solidFill>
                <a:srgbClr val="FF0000"/>
              </a:solidFill>
            </a:endParaRPr>
          </a:p>
          <a:p>
            <a:pPr marL="114300" indent="0">
              <a:lnSpc>
                <a:spcPct val="114999"/>
              </a:lnSpc>
              <a:buNone/>
            </a:pPr>
            <a:endParaRPr lang="pt-PT"/>
          </a:p>
          <a:p>
            <a:pPr algn="just">
              <a:lnSpc>
                <a:spcPct val="114999"/>
              </a:lnSpc>
              <a:buNone/>
            </a:pPr>
            <a:r>
              <a:rPr lang="pt-PT" b="1">
                <a:solidFill>
                  <a:schemeClr val="accent1"/>
                </a:solidFill>
              </a:rPr>
              <a:t>1|</a:t>
            </a:r>
            <a:r>
              <a:rPr lang="pt-PT">
                <a:solidFill>
                  <a:schemeClr val="accent1"/>
                </a:solidFill>
              </a:rPr>
              <a:t> </a:t>
            </a:r>
            <a:r>
              <a:rPr lang="pt-PT" b="1">
                <a:solidFill>
                  <a:schemeClr val="accent1"/>
                </a:solidFill>
              </a:rPr>
              <a:t>Companheiros de viagem</a:t>
            </a:r>
            <a:r>
              <a:rPr lang="pt-PT">
                <a:solidFill>
                  <a:schemeClr val="accent1"/>
                </a:solidFill>
              </a:rPr>
              <a:t>:</a:t>
            </a:r>
            <a:r>
              <a:rPr lang="pt-PT"/>
              <a:t> Na Igreja e na sociedade, estamos no mesmo caminho, lado a lado.</a:t>
            </a:r>
            <a:endParaRPr lang="pt-PT" sz="1600">
              <a:solidFill>
                <a:srgbClr val="080500"/>
              </a:solidFill>
            </a:endParaRPr>
          </a:p>
          <a:p>
            <a:pPr algn="just">
              <a:lnSpc>
                <a:spcPct val="114999"/>
              </a:lnSpc>
              <a:buNone/>
            </a:pPr>
            <a:endParaRPr lang="pt-PT">
              <a:solidFill>
                <a:srgbClr val="695D46"/>
              </a:solidFill>
            </a:endParaRPr>
          </a:p>
          <a:p>
            <a:pPr lvl="2" algn="just">
              <a:lnSpc>
                <a:spcPct val="114999"/>
              </a:lnSpc>
              <a:buFont typeface="Wingdings"/>
              <a:buChar char="q"/>
            </a:pPr>
            <a:r>
              <a:rPr lang="pt-PT" sz="1600">
                <a:solidFill>
                  <a:srgbClr val="080500"/>
                </a:solidFill>
              </a:rPr>
              <a:t>N</a:t>
            </a:r>
            <a:r>
              <a:rPr lang="en-US" sz="1600">
                <a:solidFill>
                  <a:srgbClr val="080500"/>
                </a:solidFill>
              </a:rPr>
              <a:t>a </a:t>
            </a:r>
            <a:r>
              <a:rPr lang="en-US" sz="1600" err="1">
                <a:solidFill>
                  <a:srgbClr val="080500"/>
                </a:solidFill>
              </a:rPr>
              <a:t>nossa</a:t>
            </a:r>
            <a:r>
              <a:rPr lang="en-US" sz="1600">
                <a:solidFill>
                  <a:srgbClr val="080500"/>
                </a:solidFill>
              </a:rPr>
              <a:t> </a:t>
            </a:r>
            <a:r>
              <a:rPr lang="en-US" sz="1600" err="1">
                <a:solidFill>
                  <a:srgbClr val="080500"/>
                </a:solidFill>
              </a:rPr>
              <a:t>Igreja</a:t>
            </a:r>
            <a:r>
              <a:rPr lang="en-US" sz="1600">
                <a:solidFill>
                  <a:srgbClr val="080500"/>
                </a:solidFill>
              </a:rPr>
              <a:t> local, </a:t>
            </a:r>
            <a:r>
              <a:rPr lang="en-US" sz="1600" err="1">
                <a:solidFill>
                  <a:srgbClr val="080500"/>
                </a:solidFill>
              </a:rPr>
              <a:t>quem</a:t>
            </a:r>
            <a:r>
              <a:rPr lang="en-US" sz="1600">
                <a:solidFill>
                  <a:srgbClr val="080500"/>
                </a:solidFill>
              </a:rPr>
              <a:t> </a:t>
            </a:r>
            <a:r>
              <a:rPr lang="en-US" sz="1600" err="1">
                <a:solidFill>
                  <a:srgbClr val="080500"/>
                </a:solidFill>
              </a:rPr>
              <a:t>são</a:t>
            </a:r>
            <a:r>
              <a:rPr lang="en-US" sz="1600">
                <a:solidFill>
                  <a:srgbClr val="080500"/>
                </a:solidFill>
              </a:rPr>
              <a:t> </a:t>
            </a:r>
            <a:r>
              <a:rPr lang="en-US" sz="1600" err="1">
                <a:solidFill>
                  <a:srgbClr val="080500"/>
                </a:solidFill>
              </a:rPr>
              <a:t>aqueles</a:t>
            </a:r>
            <a:r>
              <a:rPr lang="en-US" sz="1600">
                <a:solidFill>
                  <a:srgbClr val="080500"/>
                </a:solidFill>
              </a:rPr>
              <a:t> que “</a:t>
            </a:r>
            <a:r>
              <a:rPr lang="en-US" sz="1600" err="1">
                <a:solidFill>
                  <a:srgbClr val="080500"/>
                </a:solidFill>
              </a:rPr>
              <a:t>caminham</a:t>
            </a:r>
            <a:r>
              <a:rPr lang="en-US" sz="1600">
                <a:solidFill>
                  <a:srgbClr val="080500"/>
                </a:solidFill>
              </a:rPr>
              <a:t> </a:t>
            </a:r>
            <a:r>
              <a:rPr lang="en-US" sz="1600" err="1">
                <a:solidFill>
                  <a:srgbClr val="080500"/>
                </a:solidFill>
              </a:rPr>
              <a:t>juntos</a:t>
            </a:r>
            <a:r>
              <a:rPr lang="en-US" sz="1600">
                <a:solidFill>
                  <a:srgbClr val="080500"/>
                </a:solidFill>
              </a:rPr>
              <a:t>”? </a:t>
            </a:r>
            <a:endParaRPr lang="pt-PT" sz="1600">
              <a:solidFill>
                <a:srgbClr val="080500"/>
              </a:solidFill>
            </a:endParaRPr>
          </a:p>
          <a:p>
            <a:pPr lvl="2" algn="just">
              <a:lnSpc>
                <a:spcPct val="114999"/>
              </a:lnSpc>
              <a:buFont typeface="Wingdings"/>
              <a:buChar char="q"/>
            </a:pPr>
            <a:r>
              <a:rPr lang="en-US" sz="1600" err="1">
                <a:solidFill>
                  <a:srgbClr val="080500"/>
                </a:solidFill>
              </a:rPr>
              <a:t>Quem</a:t>
            </a:r>
            <a:r>
              <a:rPr lang="en-US" sz="1600">
                <a:solidFill>
                  <a:srgbClr val="080500"/>
                </a:solidFill>
              </a:rPr>
              <a:t> </a:t>
            </a:r>
            <a:r>
              <a:rPr lang="en-US" sz="1600" err="1">
                <a:solidFill>
                  <a:srgbClr val="080500"/>
                </a:solidFill>
              </a:rPr>
              <a:t>são</a:t>
            </a:r>
            <a:r>
              <a:rPr lang="en-US" sz="1600">
                <a:solidFill>
                  <a:srgbClr val="080500"/>
                </a:solidFill>
              </a:rPr>
              <a:t> </a:t>
            </a:r>
            <a:r>
              <a:rPr lang="en-US" sz="1600" err="1">
                <a:solidFill>
                  <a:srgbClr val="080500"/>
                </a:solidFill>
              </a:rPr>
              <a:t>aqueles</a:t>
            </a:r>
            <a:r>
              <a:rPr lang="en-US" sz="1600">
                <a:solidFill>
                  <a:srgbClr val="080500"/>
                </a:solidFill>
              </a:rPr>
              <a:t> que </a:t>
            </a:r>
            <a:r>
              <a:rPr lang="en-US" sz="1600" err="1">
                <a:solidFill>
                  <a:srgbClr val="080500"/>
                </a:solidFill>
              </a:rPr>
              <a:t>parecem</a:t>
            </a:r>
            <a:r>
              <a:rPr lang="en-US" sz="1600">
                <a:solidFill>
                  <a:srgbClr val="080500"/>
                </a:solidFill>
              </a:rPr>
              <a:t> </a:t>
            </a:r>
            <a:r>
              <a:rPr lang="en-US" sz="1600" err="1">
                <a:solidFill>
                  <a:srgbClr val="080500"/>
                </a:solidFill>
              </a:rPr>
              <a:t>mais</a:t>
            </a:r>
            <a:r>
              <a:rPr lang="en-US" sz="1600">
                <a:solidFill>
                  <a:srgbClr val="080500"/>
                </a:solidFill>
              </a:rPr>
              <a:t> </a:t>
            </a:r>
            <a:r>
              <a:rPr lang="en-US" sz="1600" err="1">
                <a:solidFill>
                  <a:srgbClr val="080500"/>
                </a:solidFill>
              </a:rPr>
              <a:t>afastados</a:t>
            </a:r>
            <a:r>
              <a:rPr lang="en-US" sz="1600">
                <a:solidFill>
                  <a:srgbClr val="080500"/>
                </a:solidFill>
              </a:rPr>
              <a:t>? </a:t>
            </a:r>
            <a:endParaRPr lang="pt-PT" sz="1600">
              <a:solidFill>
                <a:srgbClr val="080500"/>
              </a:solidFill>
            </a:endParaRPr>
          </a:p>
          <a:p>
            <a:pPr lvl="2" algn="just">
              <a:lnSpc>
                <a:spcPct val="114999"/>
              </a:lnSpc>
              <a:buFont typeface="Wingdings"/>
              <a:buChar char="q"/>
            </a:pPr>
            <a:r>
              <a:rPr lang="en-US" sz="1600">
                <a:solidFill>
                  <a:srgbClr val="080500"/>
                </a:solidFill>
              </a:rPr>
              <a:t>De que forma </a:t>
            </a:r>
            <a:r>
              <a:rPr lang="en-US" sz="1600" err="1">
                <a:solidFill>
                  <a:srgbClr val="080500"/>
                </a:solidFill>
              </a:rPr>
              <a:t>somos</a:t>
            </a:r>
            <a:r>
              <a:rPr lang="en-US" sz="1600">
                <a:solidFill>
                  <a:srgbClr val="080500"/>
                </a:solidFill>
              </a:rPr>
              <a:t> </a:t>
            </a:r>
            <a:r>
              <a:rPr lang="en-US" sz="1600" err="1">
                <a:solidFill>
                  <a:srgbClr val="080500"/>
                </a:solidFill>
              </a:rPr>
              <a:t>chamados</a:t>
            </a:r>
            <a:r>
              <a:rPr lang="en-US" sz="1600">
                <a:solidFill>
                  <a:srgbClr val="080500"/>
                </a:solidFill>
              </a:rPr>
              <a:t> a </a:t>
            </a:r>
            <a:r>
              <a:rPr lang="en-US" sz="1600" err="1">
                <a:solidFill>
                  <a:srgbClr val="080500"/>
                </a:solidFill>
              </a:rPr>
              <a:t>crescer</a:t>
            </a:r>
            <a:r>
              <a:rPr lang="en-US" sz="1600">
                <a:solidFill>
                  <a:srgbClr val="080500"/>
                </a:solidFill>
              </a:rPr>
              <a:t> </a:t>
            </a:r>
            <a:r>
              <a:rPr lang="en-US" sz="1600" err="1">
                <a:solidFill>
                  <a:srgbClr val="080500"/>
                </a:solidFill>
              </a:rPr>
              <a:t>como</a:t>
            </a:r>
            <a:r>
              <a:rPr lang="en-US" sz="1600">
                <a:solidFill>
                  <a:srgbClr val="080500"/>
                </a:solidFill>
              </a:rPr>
              <a:t> </a:t>
            </a:r>
            <a:r>
              <a:rPr lang="en-US" sz="1600" err="1">
                <a:solidFill>
                  <a:srgbClr val="080500"/>
                </a:solidFill>
              </a:rPr>
              <a:t>companheiros</a:t>
            </a:r>
            <a:r>
              <a:rPr lang="en-US" sz="1600">
                <a:solidFill>
                  <a:srgbClr val="080500"/>
                </a:solidFill>
              </a:rPr>
              <a:t>?</a:t>
            </a:r>
            <a:endParaRPr lang="pt-PT" sz="1600">
              <a:solidFill>
                <a:srgbClr val="080500"/>
              </a:solidFill>
            </a:endParaRPr>
          </a:p>
          <a:p>
            <a:pPr lvl="2" algn="just">
              <a:lnSpc>
                <a:spcPct val="114999"/>
              </a:lnSpc>
              <a:buFont typeface="Wingdings"/>
              <a:buChar char="q"/>
            </a:pPr>
            <a:r>
              <a:rPr lang="en-US" sz="1600">
                <a:solidFill>
                  <a:srgbClr val="080500"/>
                </a:solidFill>
              </a:rPr>
              <a:t>Que </a:t>
            </a:r>
            <a:r>
              <a:rPr lang="en-US" sz="1600" err="1">
                <a:solidFill>
                  <a:srgbClr val="080500"/>
                </a:solidFill>
              </a:rPr>
              <a:t>grupos</a:t>
            </a:r>
            <a:r>
              <a:rPr lang="en-US" sz="1600">
                <a:solidFill>
                  <a:srgbClr val="080500"/>
                </a:solidFill>
              </a:rPr>
              <a:t> </a:t>
            </a:r>
            <a:r>
              <a:rPr lang="en-US" sz="1600" err="1">
                <a:solidFill>
                  <a:srgbClr val="080500"/>
                </a:solidFill>
              </a:rPr>
              <a:t>ou</a:t>
            </a:r>
            <a:r>
              <a:rPr lang="en-US" sz="1600">
                <a:solidFill>
                  <a:srgbClr val="080500"/>
                </a:solidFill>
              </a:rPr>
              <a:t> </a:t>
            </a:r>
            <a:r>
              <a:rPr lang="en-US" sz="1600" err="1">
                <a:solidFill>
                  <a:srgbClr val="080500"/>
                </a:solidFill>
              </a:rPr>
              <a:t>indivíduos</a:t>
            </a:r>
            <a:r>
              <a:rPr lang="en-US" sz="1600">
                <a:solidFill>
                  <a:srgbClr val="080500"/>
                </a:solidFill>
              </a:rPr>
              <a:t> </a:t>
            </a:r>
            <a:r>
              <a:rPr lang="en-US" sz="1600" err="1">
                <a:solidFill>
                  <a:srgbClr val="080500"/>
                </a:solidFill>
              </a:rPr>
              <a:t>são</a:t>
            </a:r>
            <a:r>
              <a:rPr lang="en-US" sz="1600">
                <a:solidFill>
                  <a:srgbClr val="080500"/>
                </a:solidFill>
              </a:rPr>
              <a:t> </a:t>
            </a:r>
            <a:r>
              <a:rPr lang="en-US" sz="1600" err="1">
                <a:solidFill>
                  <a:srgbClr val="080500"/>
                </a:solidFill>
              </a:rPr>
              <a:t>deixados</a:t>
            </a:r>
            <a:r>
              <a:rPr lang="en-US" sz="1600">
                <a:solidFill>
                  <a:srgbClr val="080500"/>
                </a:solidFill>
              </a:rPr>
              <a:t> à </a:t>
            </a:r>
            <a:r>
              <a:rPr lang="en-US" sz="1600" err="1">
                <a:solidFill>
                  <a:srgbClr val="080500"/>
                </a:solidFill>
              </a:rPr>
              <a:t>margem</a:t>
            </a:r>
            <a:r>
              <a:rPr lang="en-US" sz="1600">
                <a:solidFill>
                  <a:srgbClr val="080500"/>
                </a:solidFill>
              </a:rPr>
              <a:t>? </a:t>
            </a:r>
            <a:endParaRPr lang="pt-PT" sz="1600">
              <a:solidFill>
                <a:srgbClr val="080500"/>
              </a:solidFill>
            </a:endParaRPr>
          </a:p>
          <a:p>
            <a:pPr algn="just">
              <a:lnSpc>
                <a:spcPct val="114999"/>
              </a:lnSpc>
              <a:buNone/>
            </a:pPr>
            <a:endParaRPr lang="pt-PT"/>
          </a:p>
          <a:p>
            <a:pPr>
              <a:lnSpc>
                <a:spcPct val="114999"/>
              </a:lnSpc>
              <a:buNone/>
            </a:pPr>
            <a:endParaRPr lang="pt-PT"/>
          </a:p>
          <a:p>
            <a:pPr>
              <a:lnSpc>
                <a:spcPct val="114999"/>
              </a:lnSpc>
              <a:buNone/>
            </a:pPr>
            <a:endParaRPr lang="pt-PT"/>
          </a:p>
        </p:txBody>
      </p:sp>
      <p:pic>
        <p:nvPicPr>
          <p:cNvPr id="2" name="Google Shape;68;p13" descr="Uma imagem com texto, ClipArt&#10;&#10;Descrição gerada automaticamente">
            <a:extLst>
              <a:ext uri="{FF2B5EF4-FFF2-40B4-BE49-F238E27FC236}">
                <a16:creationId xmlns:a16="http://schemas.microsoft.com/office/drawing/2014/main" id="{C8FC91E1-1E5D-424D-83F7-748736639DC9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60983" y="4135417"/>
            <a:ext cx="961307" cy="8951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28330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7EAC92AC-FE0D-4F68-835D-5CCBF4BC33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801982"/>
            <a:ext cx="8520600" cy="4124230"/>
          </a:xfrm>
        </p:spPr>
        <p:txBody>
          <a:bodyPr>
            <a:normAutofit/>
          </a:bodyPr>
          <a:lstStyle/>
          <a:p>
            <a:pPr algn="just">
              <a:lnSpc>
                <a:spcPct val="114999"/>
              </a:lnSpc>
              <a:buNone/>
            </a:pPr>
            <a:r>
              <a:rPr lang="pt-PT" b="1">
                <a:solidFill>
                  <a:schemeClr val="accent1"/>
                </a:solidFill>
              </a:rPr>
              <a:t>2|</a:t>
            </a:r>
            <a:r>
              <a:rPr lang="pt-PT">
                <a:solidFill>
                  <a:schemeClr val="accent1"/>
                </a:solidFill>
              </a:rPr>
              <a:t> </a:t>
            </a:r>
            <a:r>
              <a:rPr lang="pt-PT" b="1">
                <a:solidFill>
                  <a:schemeClr val="accent1"/>
                </a:solidFill>
              </a:rPr>
              <a:t>Escutar</a:t>
            </a:r>
            <a:r>
              <a:rPr lang="pt-PT">
                <a:solidFill>
                  <a:schemeClr val="accent1"/>
                </a:solidFill>
              </a:rPr>
              <a:t>:</a:t>
            </a:r>
            <a:r>
              <a:rPr lang="pt-PT"/>
              <a:t> A escuta é o primeiro passo, mas requer que a mente e o coração estejam abertos, sem preconceitos. </a:t>
            </a:r>
            <a:endParaRPr lang="pt-PT" sz="1600">
              <a:solidFill>
                <a:srgbClr val="080500"/>
              </a:solidFill>
            </a:endParaRPr>
          </a:p>
          <a:p>
            <a:pPr algn="just">
              <a:lnSpc>
                <a:spcPct val="114999"/>
              </a:lnSpc>
              <a:buNone/>
            </a:pPr>
            <a:endParaRPr lang="pt-PT">
              <a:solidFill>
                <a:srgbClr val="695D46"/>
              </a:solidFill>
            </a:endParaRPr>
          </a:p>
          <a:p>
            <a:pPr lvl="2" algn="just">
              <a:lnSpc>
                <a:spcPct val="114999"/>
              </a:lnSpc>
              <a:buFont typeface="Wingdings"/>
              <a:buChar char="q"/>
            </a:pPr>
            <a:r>
              <a:rPr lang="en-US" sz="1600">
                <a:solidFill>
                  <a:srgbClr val="080500"/>
                </a:solidFill>
              </a:rPr>
              <a:t>Como é que Deus </a:t>
            </a:r>
            <a:r>
              <a:rPr lang="en-US" sz="1600" err="1">
                <a:solidFill>
                  <a:srgbClr val="080500"/>
                </a:solidFill>
              </a:rPr>
              <a:t>nos</a:t>
            </a:r>
            <a:r>
              <a:rPr lang="en-US" sz="1600">
                <a:solidFill>
                  <a:srgbClr val="080500"/>
                </a:solidFill>
              </a:rPr>
              <a:t> </a:t>
            </a:r>
            <a:r>
              <a:rPr lang="en-US" sz="1600" err="1">
                <a:solidFill>
                  <a:srgbClr val="080500"/>
                </a:solidFill>
              </a:rPr>
              <a:t>fala</a:t>
            </a:r>
            <a:r>
              <a:rPr lang="en-US" sz="1600">
                <a:solidFill>
                  <a:srgbClr val="080500"/>
                </a:solidFill>
              </a:rPr>
              <a:t> </a:t>
            </a:r>
            <a:r>
              <a:rPr lang="en-US" sz="1600" err="1">
                <a:solidFill>
                  <a:srgbClr val="080500"/>
                </a:solidFill>
              </a:rPr>
              <a:t>através</a:t>
            </a:r>
            <a:r>
              <a:rPr lang="en-US" sz="1600">
                <a:solidFill>
                  <a:srgbClr val="080500"/>
                </a:solidFill>
              </a:rPr>
              <a:t> de </a:t>
            </a:r>
            <a:r>
              <a:rPr lang="en-US" sz="1600" err="1">
                <a:solidFill>
                  <a:srgbClr val="080500"/>
                </a:solidFill>
              </a:rPr>
              <a:t>vozes</a:t>
            </a:r>
            <a:r>
              <a:rPr lang="en-US" sz="1600">
                <a:solidFill>
                  <a:srgbClr val="080500"/>
                </a:solidFill>
              </a:rPr>
              <a:t> que por </a:t>
            </a:r>
            <a:r>
              <a:rPr lang="en-US" sz="1600" err="1">
                <a:solidFill>
                  <a:srgbClr val="080500"/>
                </a:solidFill>
              </a:rPr>
              <a:t>vezes</a:t>
            </a:r>
            <a:r>
              <a:rPr lang="en-US" sz="1600">
                <a:solidFill>
                  <a:srgbClr val="080500"/>
                </a:solidFill>
              </a:rPr>
              <a:t> </a:t>
            </a:r>
            <a:r>
              <a:rPr lang="en-US" sz="1600" err="1">
                <a:solidFill>
                  <a:srgbClr val="080500"/>
                </a:solidFill>
              </a:rPr>
              <a:t>ignoramos</a:t>
            </a:r>
            <a:r>
              <a:rPr lang="en-US" sz="1600">
                <a:solidFill>
                  <a:srgbClr val="080500"/>
                </a:solidFill>
              </a:rPr>
              <a:t>? </a:t>
            </a:r>
            <a:endParaRPr lang="pt-PT" sz="1600">
              <a:solidFill>
                <a:srgbClr val="080500"/>
              </a:solidFill>
            </a:endParaRPr>
          </a:p>
          <a:p>
            <a:pPr lvl="2" algn="just">
              <a:lnSpc>
                <a:spcPct val="114999"/>
              </a:lnSpc>
              <a:buFont typeface="Wingdings"/>
              <a:buChar char="q"/>
            </a:pPr>
            <a:r>
              <a:rPr lang="en-US" sz="1600">
                <a:solidFill>
                  <a:srgbClr val="080500"/>
                </a:solidFill>
              </a:rPr>
              <a:t>Como </a:t>
            </a:r>
            <a:r>
              <a:rPr lang="en-US" sz="1600" err="1">
                <a:solidFill>
                  <a:srgbClr val="080500"/>
                </a:solidFill>
              </a:rPr>
              <a:t>ouvir</a:t>
            </a:r>
            <a:r>
              <a:rPr lang="en-US" sz="1600">
                <a:solidFill>
                  <a:srgbClr val="080500"/>
                </a:solidFill>
              </a:rPr>
              <a:t> </a:t>
            </a:r>
            <a:r>
              <a:rPr lang="en-US" sz="1600" err="1">
                <a:solidFill>
                  <a:srgbClr val="080500"/>
                </a:solidFill>
              </a:rPr>
              <a:t>os</a:t>
            </a:r>
            <a:r>
              <a:rPr lang="en-US" sz="1600">
                <a:solidFill>
                  <a:srgbClr val="080500"/>
                </a:solidFill>
              </a:rPr>
              <a:t> </a:t>
            </a:r>
            <a:r>
              <a:rPr lang="en-US" sz="1600" err="1">
                <a:solidFill>
                  <a:srgbClr val="080500"/>
                </a:solidFill>
              </a:rPr>
              <a:t>leigos</a:t>
            </a:r>
            <a:r>
              <a:rPr lang="en-US" sz="1600">
                <a:solidFill>
                  <a:srgbClr val="080500"/>
                </a:solidFill>
              </a:rPr>
              <a:t>, de modo especial as </a:t>
            </a:r>
            <a:r>
              <a:rPr lang="en-US" sz="1600" err="1">
                <a:solidFill>
                  <a:srgbClr val="080500"/>
                </a:solidFill>
              </a:rPr>
              <a:t>mulheres</a:t>
            </a:r>
            <a:r>
              <a:rPr lang="en-US" sz="1600">
                <a:solidFill>
                  <a:srgbClr val="080500"/>
                </a:solidFill>
              </a:rPr>
              <a:t> e </a:t>
            </a:r>
            <a:r>
              <a:rPr lang="en-US" sz="1600" err="1">
                <a:solidFill>
                  <a:srgbClr val="080500"/>
                </a:solidFill>
              </a:rPr>
              <a:t>os</a:t>
            </a:r>
            <a:r>
              <a:rPr lang="en-US" sz="1600">
                <a:solidFill>
                  <a:srgbClr val="080500"/>
                </a:solidFill>
              </a:rPr>
              <a:t> </a:t>
            </a:r>
            <a:r>
              <a:rPr lang="en-US" sz="1600" err="1">
                <a:solidFill>
                  <a:srgbClr val="080500"/>
                </a:solidFill>
              </a:rPr>
              <a:t>jovens</a:t>
            </a:r>
            <a:r>
              <a:rPr lang="en-US" sz="1600">
                <a:solidFill>
                  <a:srgbClr val="080500"/>
                </a:solidFill>
              </a:rPr>
              <a:t>? </a:t>
            </a:r>
            <a:endParaRPr lang="pt-PT" sz="1600">
              <a:solidFill>
                <a:srgbClr val="080500"/>
              </a:solidFill>
            </a:endParaRPr>
          </a:p>
          <a:p>
            <a:pPr lvl="2" algn="just">
              <a:lnSpc>
                <a:spcPct val="114999"/>
              </a:lnSpc>
              <a:buFont typeface="Wingdings"/>
              <a:buChar char="q"/>
            </a:pPr>
            <a:r>
              <a:rPr lang="en-US" sz="1600">
                <a:solidFill>
                  <a:srgbClr val="080500"/>
                </a:solidFill>
              </a:rPr>
              <a:t>O que </a:t>
            </a:r>
            <a:r>
              <a:rPr lang="en-US" sz="1600" err="1">
                <a:solidFill>
                  <a:srgbClr val="080500"/>
                </a:solidFill>
              </a:rPr>
              <a:t>facilita</a:t>
            </a:r>
            <a:r>
              <a:rPr lang="en-US" sz="1600">
                <a:solidFill>
                  <a:srgbClr val="080500"/>
                </a:solidFill>
              </a:rPr>
              <a:t> </a:t>
            </a:r>
            <a:r>
              <a:rPr lang="en-US" sz="1600" err="1">
                <a:solidFill>
                  <a:srgbClr val="080500"/>
                </a:solidFill>
              </a:rPr>
              <a:t>ou</a:t>
            </a:r>
            <a:r>
              <a:rPr lang="en-US" sz="1600">
                <a:solidFill>
                  <a:srgbClr val="080500"/>
                </a:solidFill>
              </a:rPr>
              <a:t> </a:t>
            </a:r>
            <a:r>
              <a:rPr lang="en-US" sz="1600" err="1">
                <a:solidFill>
                  <a:srgbClr val="080500"/>
                </a:solidFill>
              </a:rPr>
              <a:t>inibe</a:t>
            </a:r>
            <a:r>
              <a:rPr lang="en-US" sz="1600">
                <a:solidFill>
                  <a:srgbClr val="080500"/>
                </a:solidFill>
              </a:rPr>
              <a:t> a </a:t>
            </a:r>
            <a:r>
              <a:rPr lang="en-US" sz="1600" err="1">
                <a:solidFill>
                  <a:srgbClr val="080500"/>
                </a:solidFill>
              </a:rPr>
              <a:t>nossa</a:t>
            </a:r>
            <a:r>
              <a:rPr lang="en-US" sz="1600">
                <a:solidFill>
                  <a:srgbClr val="080500"/>
                </a:solidFill>
              </a:rPr>
              <a:t> </a:t>
            </a:r>
            <a:r>
              <a:rPr lang="en-US" sz="1600" err="1">
                <a:solidFill>
                  <a:srgbClr val="080500"/>
                </a:solidFill>
              </a:rPr>
              <a:t>escuta</a:t>
            </a:r>
            <a:r>
              <a:rPr lang="en-US" sz="1600">
                <a:solidFill>
                  <a:srgbClr val="080500"/>
                </a:solidFill>
              </a:rPr>
              <a:t>? </a:t>
            </a:r>
            <a:endParaRPr lang="pt-PT" sz="1600">
              <a:solidFill>
                <a:srgbClr val="080500"/>
              </a:solidFill>
            </a:endParaRPr>
          </a:p>
          <a:p>
            <a:pPr lvl="2" algn="just">
              <a:lnSpc>
                <a:spcPct val="114999"/>
              </a:lnSpc>
              <a:buFont typeface="Wingdings"/>
              <a:buChar char="q"/>
            </a:pPr>
            <a:r>
              <a:rPr lang="en-US" sz="1600">
                <a:solidFill>
                  <a:srgbClr val="080500"/>
                </a:solidFill>
              </a:rPr>
              <a:t>Como </a:t>
            </a:r>
            <a:r>
              <a:rPr lang="en-US" sz="1600" err="1">
                <a:solidFill>
                  <a:srgbClr val="080500"/>
                </a:solidFill>
              </a:rPr>
              <a:t>ouvimos</a:t>
            </a:r>
            <a:r>
              <a:rPr lang="en-US" sz="1600">
                <a:solidFill>
                  <a:srgbClr val="080500"/>
                </a:solidFill>
              </a:rPr>
              <a:t> </a:t>
            </a:r>
            <a:r>
              <a:rPr lang="en-US" sz="1600" err="1">
                <a:solidFill>
                  <a:srgbClr val="080500"/>
                </a:solidFill>
              </a:rPr>
              <a:t>os</a:t>
            </a:r>
            <a:r>
              <a:rPr lang="en-US" sz="1600">
                <a:solidFill>
                  <a:srgbClr val="080500"/>
                </a:solidFill>
              </a:rPr>
              <a:t> que se </a:t>
            </a:r>
            <a:r>
              <a:rPr lang="en-US" sz="1600" err="1">
                <a:solidFill>
                  <a:srgbClr val="080500"/>
                </a:solidFill>
              </a:rPr>
              <a:t>encontram</a:t>
            </a:r>
            <a:r>
              <a:rPr lang="en-US" sz="1600">
                <a:solidFill>
                  <a:srgbClr val="080500"/>
                </a:solidFill>
              </a:rPr>
              <a:t> </a:t>
            </a:r>
            <a:r>
              <a:rPr lang="en-US" sz="1600" err="1">
                <a:solidFill>
                  <a:srgbClr val="080500"/>
                </a:solidFill>
              </a:rPr>
              <a:t>nas</a:t>
            </a:r>
            <a:r>
              <a:rPr lang="en-US" sz="1600">
                <a:solidFill>
                  <a:srgbClr val="080500"/>
                </a:solidFill>
              </a:rPr>
              <a:t> </a:t>
            </a:r>
            <a:r>
              <a:rPr lang="en-US" sz="1600" err="1">
                <a:solidFill>
                  <a:srgbClr val="080500"/>
                </a:solidFill>
              </a:rPr>
              <a:t>periferias</a:t>
            </a:r>
            <a:r>
              <a:rPr lang="en-US" sz="1600">
                <a:solidFill>
                  <a:srgbClr val="080500"/>
                </a:solidFill>
              </a:rPr>
              <a:t>? </a:t>
            </a:r>
            <a:endParaRPr lang="pt-PT" sz="1600">
              <a:solidFill>
                <a:srgbClr val="080500"/>
              </a:solidFill>
            </a:endParaRPr>
          </a:p>
          <a:p>
            <a:pPr lvl="2" algn="just">
              <a:lnSpc>
                <a:spcPct val="114999"/>
              </a:lnSpc>
              <a:buFont typeface="Wingdings"/>
              <a:buChar char="q"/>
            </a:pPr>
            <a:r>
              <a:rPr lang="en-US" sz="1600">
                <a:solidFill>
                  <a:srgbClr val="080500"/>
                </a:solidFill>
              </a:rPr>
              <a:t>Como se integra a </a:t>
            </a:r>
            <a:r>
              <a:rPr lang="en-US" sz="1600" err="1">
                <a:solidFill>
                  <a:srgbClr val="080500"/>
                </a:solidFill>
              </a:rPr>
              <a:t>contribuição</a:t>
            </a:r>
            <a:r>
              <a:rPr lang="en-US" sz="1600">
                <a:solidFill>
                  <a:srgbClr val="080500"/>
                </a:solidFill>
              </a:rPr>
              <a:t> dos </a:t>
            </a:r>
            <a:r>
              <a:rPr lang="en-US" sz="1600" err="1">
                <a:solidFill>
                  <a:srgbClr val="080500"/>
                </a:solidFill>
              </a:rPr>
              <a:t>consagrados</a:t>
            </a:r>
            <a:r>
              <a:rPr lang="en-US" sz="1600">
                <a:solidFill>
                  <a:srgbClr val="080500"/>
                </a:solidFill>
              </a:rPr>
              <a:t> e das </a:t>
            </a:r>
            <a:r>
              <a:rPr lang="en-US" sz="1600" err="1">
                <a:solidFill>
                  <a:srgbClr val="080500"/>
                </a:solidFill>
              </a:rPr>
              <a:t>consagradas</a:t>
            </a:r>
            <a:r>
              <a:rPr lang="en-US" sz="1600">
                <a:solidFill>
                  <a:srgbClr val="080500"/>
                </a:solidFill>
              </a:rPr>
              <a:t>? </a:t>
            </a:r>
            <a:endParaRPr lang="pt-PT" sz="1600">
              <a:solidFill>
                <a:srgbClr val="080500"/>
              </a:solidFill>
            </a:endParaRPr>
          </a:p>
          <a:p>
            <a:pPr lvl="2" algn="just">
              <a:lnSpc>
                <a:spcPct val="114999"/>
              </a:lnSpc>
              <a:buFont typeface="Wingdings"/>
              <a:buChar char="q"/>
            </a:pPr>
            <a:r>
              <a:rPr lang="en-US" sz="1600">
                <a:solidFill>
                  <a:srgbClr val="080500"/>
                </a:solidFill>
              </a:rPr>
              <a:t>Quais </a:t>
            </a:r>
            <a:r>
              <a:rPr lang="en-US" sz="1600" err="1">
                <a:solidFill>
                  <a:srgbClr val="080500"/>
                </a:solidFill>
              </a:rPr>
              <a:t>são</a:t>
            </a:r>
            <a:r>
              <a:rPr lang="en-US" sz="1600">
                <a:solidFill>
                  <a:srgbClr val="080500"/>
                </a:solidFill>
              </a:rPr>
              <a:t> </a:t>
            </a:r>
            <a:r>
              <a:rPr lang="en-US" sz="1600" err="1">
                <a:solidFill>
                  <a:srgbClr val="080500"/>
                </a:solidFill>
              </a:rPr>
              <a:t>alguns</a:t>
            </a:r>
            <a:r>
              <a:rPr lang="en-US" sz="1600">
                <a:solidFill>
                  <a:srgbClr val="080500"/>
                </a:solidFill>
              </a:rPr>
              <a:t> dos </a:t>
            </a:r>
            <a:r>
              <a:rPr lang="en-US" sz="1600" err="1">
                <a:solidFill>
                  <a:srgbClr val="080500"/>
                </a:solidFill>
              </a:rPr>
              <a:t>nossos</a:t>
            </a:r>
            <a:r>
              <a:rPr lang="en-US" sz="1600">
                <a:solidFill>
                  <a:srgbClr val="080500"/>
                </a:solidFill>
              </a:rPr>
              <a:t> </a:t>
            </a:r>
            <a:r>
              <a:rPr lang="en-US" sz="1600" err="1">
                <a:solidFill>
                  <a:srgbClr val="080500"/>
                </a:solidFill>
              </a:rPr>
              <a:t>limites</a:t>
            </a:r>
            <a:r>
              <a:rPr lang="en-US" sz="1600">
                <a:solidFill>
                  <a:srgbClr val="080500"/>
                </a:solidFill>
              </a:rPr>
              <a:t> </a:t>
            </a:r>
            <a:r>
              <a:rPr lang="en-US" sz="1600" err="1">
                <a:solidFill>
                  <a:srgbClr val="080500"/>
                </a:solidFill>
              </a:rPr>
              <a:t>na</a:t>
            </a:r>
            <a:r>
              <a:rPr lang="en-US" sz="1600">
                <a:solidFill>
                  <a:srgbClr val="080500"/>
                </a:solidFill>
              </a:rPr>
              <a:t> </a:t>
            </a:r>
            <a:r>
              <a:rPr lang="en-US" sz="1600" err="1">
                <a:solidFill>
                  <a:srgbClr val="080500"/>
                </a:solidFill>
              </a:rPr>
              <a:t>nossa</a:t>
            </a:r>
            <a:r>
              <a:rPr lang="en-US" sz="1600">
                <a:solidFill>
                  <a:srgbClr val="080500"/>
                </a:solidFill>
              </a:rPr>
              <a:t> </a:t>
            </a:r>
            <a:r>
              <a:rPr lang="en-US" sz="1600" err="1">
                <a:solidFill>
                  <a:srgbClr val="080500"/>
                </a:solidFill>
              </a:rPr>
              <a:t>capacidade</a:t>
            </a:r>
            <a:r>
              <a:rPr lang="en-US" sz="1600">
                <a:solidFill>
                  <a:srgbClr val="080500"/>
                </a:solidFill>
              </a:rPr>
              <a:t> de </a:t>
            </a:r>
            <a:r>
              <a:rPr lang="en-US" sz="1600" err="1">
                <a:solidFill>
                  <a:srgbClr val="080500"/>
                </a:solidFill>
              </a:rPr>
              <a:t>escutar</a:t>
            </a:r>
            <a:r>
              <a:rPr lang="en-US" sz="1600">
                <a:solidFill>
                  <a:srgbClr val="080500"/>
                </a:solidFill>
              </a:rPr>
              <a:t>, </a:t>
            </a:r>
            <a:r>
              <a:rPr lang="en-US" sz="1600" err="1">
                <a:solidFill>
                  <a:srgbClr val="080500"/>
                </a:solidFill>
              </a:rPr>
              <a:t>especialmente</a:t>
            </a:r>
            <a:r>
              <a:rPr lang="en-US" sz="1600">
                <a:solidFill>
                  <a:srgbClr val="080500"/>
                </a:solidFill>
              </a:rPr>
              <a:t> </a:t>
            </a:r>
            <a:r>
              <a:rPr lang="en-US" sz="1600" err="1">
                <a:solidFill>
                  <a:srgbClr val="080500"/>
                </a:solidFill>
              </a:rPr>
              <a:t>aqueles</a:t>
            </a:r>
            <a:r>
              <a:rPr lang="en-US" sz="1600">
                <a:solidFill>
                  <a:srgbClr val="080500"/>
                </a:solidFill>
              </a:rPr>
              <a:t> que </a:t>
            </a:r>
            <a:r>
              <a:rPr lang="en-US" sz="1600" err="1">
                <a:solidFill>
                  <a:srgbClr val="080500"/>
                </a:solidFill>
              </a:rPr>
              <a:t>têm</a:t>
            </a:r>
            <a:r>
              <a:rPr lang="en-US" sz="1600">
                <a:solidFill>
                  <a:srgbClr val="080500"/>
                </a:solidFill>
              </a:rPr>
              <a:t> </a:t>
            </a:r>
            <a:r>
              <a:rPr lang="en-US" sz="1600" err="1">
                <a:solidFill>
                  <a:srgbClr val="080500"/>
                </a:solidFill>
              </a:rPr>
              <a:t>opiniões</a:t>
            </a:r>
            <a:r>
              <a:rPr lang="en-US" sz="1600">
                <a:solidFill>
                  <a:srgbClr val="080500"/>
                </a:solidFill>
              </a:rPr>
              <a:t> </a:t>
            </a:r>
            <a:r>
              <a:rPr lang="en-US" sz="1600" err="1">
                <a:solidFill>
                  <a:srgbClr val="080500"/>
                </a:solidFill>
              </a:rPr>
              <a:t>diferentes</a:t>
            </a:r>
            <a:r>
              <a:rPr lang="en-US" sz="1600">
                <a:solidFill>
                  <a:srgbClr val="080500"/>
                </a:solidFill>
              </a:rPr>
              <a:t> das </a:t>
            </a:r>
            <a:r>
              <a:rPr lang="en-US" sz="1600" err="1">
                <a:solidFill>
                  <a:srgbClr val="080500"/>
                </a:solidFill>
              </a:rPr>
              <a:t>nossas</a:t>
            </a:r>
            <a:r>
              <a:rPr lang="en-US" sz="1600">
                <a:solidFill>
                  <a:srgbClr val="080500"/>
                </a:solidFill>
              </a:rPr>
              <a:t>? </a:t>
            </a:r>
            <a:endParaRPr lang="pt-PT" sz="1600">
              <a:solidFill>
                <a:srgbClr val="080500"/>
              </a:solidFill>
            </a:endParaRPr>
          </a:p>
          <a:p>
            <a:pPr lvl="2" algn="just">
              <a:lnSpc>
                <a:spcPct val="114999"/>
              </a:lnSpc>
              <a:buFont typeface="Wingdings"/>
              <a:buChar char="q"/>
            </a:pPr>
            <a:r>
              <a:rPr lang="en-US" sz="1600">
                <a:solidFill>
                  <a:srgbClr val="080500"/>
                </a:solidFill>
              </a:rPr>
              <a:t>Que </a:t>
            </a:r>
            <a:r>
              <a:rPr lang="en-US" sz="1600" err="1">
                <a:solidFill>
                  <a:srgbClr val="080500"/>
                </a:solidFill>
              </a:rPr>
              <a:t>espaço</a:t>
            </a:r>
            <a:r>
              <a:rPr lang="en-US" sz="1600">
                <a:solidFill>
                  <a:srgbClr val="080500"/>
                </a:solidFill>
              </a:rPr>
              <a:t> </a:t>
            </a:r>
            <a:r>
              <a:rPr lang="en-US" sz="1600" err="1">
                <a:solidFill>
                  <a:srgbClr val="080500"/>
                </a:solidFill>
              </a:rPr>
              <a:t>existe</a:t>
            </a:r>
            <a:r>
              <a:rPr lang="en-US" sz="1600">
                <a:solidFill>
                  <a:srgbClr val="080500"/>
                </a:solidFill>
              </a:rPr>
              <a:t> para a </a:t>
            </a:r>
            <a:r>
              <a:rPr lang="en-US" sz="1600" err="1">
                <a:solidFill>
                  <a:srgbClr val="080500"/>
                </a:solidFill>
              </a:rPr>
              <a:t>voz</a:t>
            </a:r>
            <a:r>
              <a:rPr lang="en-US" sz="1600">
                <a:solidFill>
                  <a:srgbClr val="080500"/>
                </a:solidFill>
              </a:rPr>
              <a:t> das </a:t>
            </a:r>
            <a:r>
              <a:rPr lang="en-US" sz="1600" err="1">
                <a:solidFill>
                  <a:srgbClr val="080500"/>
                </a:solidFill>
              </a:rPr>
              <a:t>minorias</a:t>
            </a:r>
            <a:r>
              <a:rPr lang="en-US" sz="1600">
                <a:solidFill>
                  <a:srgbClr val="080500"/>
                </a:solidFill>
              </a:rPr>
              <a:t>, </a:t>
            </a:r>
            <a:r>
              <a:rPr lang="en-US" sz="1600" err="1">
                <a:solidFill>
                  <a:srgbClr val="080500"/>
                </a:solidFill>
              </a:rPr>
              <a:t>especialmente</a:t>
            </a:r>
            <a:r>
              <a:rPr lang="en-US" sz="1600">
                <a:solidFill>
                  <a:srgbClr val="080500"/>
                </a:solidFill>
              </a:rPr>
              <a:t> das </a:t>
            </a:r>
            <a:r>
              <a:rPr lang="en-US" sz="1600" err="1">
                <a:solidFill>
                  <a:srgbClr val="080500"/>
                </a:solidFill>
              </a:rPr>
              <a:t>pessoas</a:t>
            </a:r>
            <a:r>
              <a:rPr lang="en-US" sz="1600">
                <a:solidFill>
                  <a:srgbClr val="080500"/>
                </a:solidFill>
              </a:rPr>
              <a:t> que </a:t>
            </a:r>
            <a:r>
              <a:rPr lang="en-US" sz="1600" err="1">
                <a:solidFill>
                  <a:srgbClr val="080500"/>
                </a:solidFill>
              </a:rPr>
              <a:t>experimentam</a:t>
            </a:r>
            <a:r>
              <a:rPr lang="en-US" sz="1600">
                <a:solidFill>
                  <a:srgbClr val="080500"/>
                </a:solidFill>
              </a:rPr>
              <a:t> a </a:t>
            </a:r>
            <a:r>
              <a:rPr lang="en-US" sz="1600" err="1">
                <a:solidFill>
                  <a:srgbClr val="080500"/>
                </a:solidFill>
              </a:rPr>
              <a:t>pobreza</a:t>
            </a:r>
            <a:r>
              <a:rPr lang="en-US" sz="1600">
                <a:solidFill>
                  <a:srgbClr val="080500"/>
                </a:solidFill>
              </a:rPr>
              <a:t>, a </a:t>
            </a:r>
            <a:r>
              <a:rPr lang="en-US" sz="1600" err="1">
                <a:solidFill>
                  <a:srgbClr val="080500"/>
                </a:solidFill>
              </a:rPr>
              <a:t>marginalização</a:t>
            </a:r>
            <a:r>
              <a:rPr lang="en-US" sz="1600">
                <a:solidFill>
                  <a:srgbClr val="080500"/>
                </a:solidFill>
              </a:rPr>
              <a:t> </a:t>
            </a:r>
            <a:r>
              <a:rPr lang="en-US" sz="1600" err="1">
                <a:solidFill>
                  <a:srgbClr val="080500"/>
                </a:solidFill>
              </a:rPr>
              <a:t>ou</a:t>
            </a:r>
            <a:r>
              <a:rPr lang="en-US" sz="1600">
                <a:solidFill>
                  <a:srgbClr val="080500"/>
                </a:solidFill>
              </a:rPr>
              <a:t> a </a:t>
            </a:r>
            <a:r>
              <a:rPr lang="en-US" sz="1600" err="1">
                <a:solidFill>
                  <a:srgbClr val="080500"/>
                </a:solidFill>
              </a:rPr>
              <a:t>exclusão</a:t>
            </a:r>
            <a:r>
              <a:rPr lang="en-US" sz="1600">
                <a:solidFill>
                  <a:srgbClr val="080500"/>
                </a:solidFill>
              </a:rPr>
              <a:t> social? </a:t>
            </a:r>
            <a:endParaRPr lang="pt-PT" sz="1600">
              <a:solidFill>
                <a:srgbClr val="080500"/>
              </a:solidFill>
            </a:endParaRPr>
          </a:p>
          <a:p>
            <a:pPr>
              <a:lnSpc>
                <a:spcPct val="114999"/>
              </a:lnSpc>
              <a:buNone/>
            </a:pPr>
            <a:endParaRPr lang="pt-PT"/>
          </a:p>
          <a:p>
            <a:pPr>
              <a:lnSpc>
                <a:spcPct val="114999"/>
              </a:lnSpc>
              <a:buNone/>
            </a:pPr>
            <a:endParaRPr lang="pt-PT"/>
          </a:p>
        </p:txBody>
      </p:sp>
      <p:sp>
        <p:nvSpPr>
          <p:cNvPr id="9" name="Google Shape;103;p19">
            <a:extLst>
              <a:ext uri="{FF2B5EF4-FFF2-40B4-BE49-F238E27FC236}">
                <a16:creationId xmlns:a16="http://schemas.microsoft.com/office/drawing/2014/main" id="{4BEEFEF5-03F2-4400-9E67-36548A0ECFF1}"/>
              </a:ext>
            </a:extLst>
          </p:cNvPr>
          <p:cNvSpPr txBox="1">
            <a:spLocks/>
          </p:cNvSpPr>
          <p:nvPr/>
        </p:nvSpPr>
        <p:spPr>
          <a:xfrm>
            <a:off x="279351" y="8918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7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r>
              <a:rPr lang="pt-PT">
                <a:latin typeface="Open Sans"/>
              </a:rPr>
              <a:t>10 temas</a:t>
            </a:r>
          </a:p>
        </p:txBody>
      </p:sp>
    </p:spTree>
    <p:extLst>
      <p:ext uri="{BB962C8B-B14F-4D97-AF65-F5344CB8AC3E}">
        <p14:creationId xmlns:p14="http://schemas.microsoft.com/office/powerpoint/2010/main" val="33719509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7EAC92AC-FE0D-4F68-835D-5CCBF4BC33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801982"/>
            <a:ext cx="8520600" cy="4124230"/>
          </a:xfrm>
        </p:spPr>
        <p:txBody>
          <a:bodyPr>
            <a:normAutofit/>
          </a:bodyPr>
          <a:lstStyle/>
          <a:p>
            <a:pPr algn="just">
              <a:lnSpc>
                <a:spcPct val="114999"/>
              </a:lnSpc>
              <a:buNone/>
            </a:pPr>
            <a:r>
              <a:rPr lang="pt-PT" b="1">
                <a:solidFill>
                  <a:schemeClr val="accent1"/>
                </a:solidFill>
              </a:rPr>
              <a:t>3| Tomar a palavra:</a:t>
            </a:r>
            <a:r>
              <a:rPr lang="pt-PT" b="1"/>
              <a:t> </a:t>
            </a:r>
            <a:r>
              <a:rPr lang="pt-PT"/>
              <a:t>Todos estão convidados a falar com coragem, integrando liberdade, verdade e caridade.</a:t>
            </a:r>
            <a:endParaRPr lang="pt-PT" sz="1600"/>
          </a:p>
          <a:p>
            <a:pPr>
              <a:lnSpc>
                <a:spcPct val="114999"/>
              </a:lnSpc>
              <a:buNone/>
            </a:pPr>
            <a:endParaRPr lang="en-US" sz="1600"/>
          </a:p>
          <a:p>
            <a:pPr lvl="2" algn="just">
              <a:lnSpc>
                <a:spcPct val="114999"/>
              </a:lnSpc>
              <a:buFont typeface="Wingdings"/>
              <a:buChar char="q"/>
            </a:pPr>
            <a:r>
              <a:rPr lang="en-US" sz="1600"/>
              <a:t>O que </a:t>
            </a:r>
            <a:r>
              <a:rPr lang="en-US" sz="1600" err="1"/>
              <a:t>facilita</a:t>
            </a:r>
            <a:r>
              <a:rPr lang="en-US" sz="1600"/>
              <a:t> </a:t>
            </a:r>
            <a:r>
              <a:rPr lang="en-US" sz="1600" err="1"/>
              <a:t>ou</a:t>
            </a:r>
            <a:r>
              <a:rPr lang="en-US" sz="1600"/>
              <a:t> </a:t>
            </a:r>
            <a:r>
              <a:rPr lang="en-US" sz="1600" err="1"/>
              <a:t>dificulta</a:t>
            </a:r>
            <a:r>
              <a:rPr lang="en-US" sz="1600"/>
              <a:t> que se </a:t>
            </a:r>
            <a:r>
              <a:rPr lang="en-US" sz="1600" err="1"/>
              <a:t>fale</a:t>
            </a:r>
            <a:r>
              <a:rPr lang="en-US" sz="1600"/>
              <a:t> com </a:t>
            </a:r>
            <a:r>
              <a:rPr lang="en-US" sz="1600" err="1"/>
              <a:t>coragem</a:t>
            </a:r>
            <a:r>
              <a:rPr lang="en-US" sz="1600"/>
              <a:t>, </a:t>
            </a:r>
            <a:r>
              <a:rPr lang="en-US" sz="1600" err="1"/>
              <a:t>franqueza</a:t>
            </a:r>
            <a:r>
              <a:rPr lang="en-US" sz="1600"/>
              <a:t> e </a:t>
            </a:r>
            <a:r>
              <a:rPr lang="en-US" sz="1600" err="1"/>
              <a:t>responsabilidade</a:t>
            </a:r>
            <a:r>
              <a:rPr lang="en-US" sz="1600"/>
              <a:t> </a:t>
            </a:r>
            <a:r>
              <a:rPr lang="en-US" sz="1600" err="1"/>
              <a:t>na</a:t>
            </a:r>
            <a:r>
              <a:rPr lang="en-US" sz="1600"/>
              <a:t> </a:t>
            </a:r>
            <a:r>
              <a:rPr lang="en-US" sz="1600" err="1"/>
              <a:t>nossa</a:t>
            </a:r>
            <a:r>
              <a:rPr lang="en-US" sz="1600"/>
              <a:t> </a:t>
            </a:r>
            <a:r>
              <a:rPr lang="en-US" sz="1600" err="1"/>
              <a:t>Igreja</a:t>
            </a:r>
            <a:r>
              <a:rPr lang="en-US" sz="1600"/>
              <a:t> local e </a:t>
            </a:r>
            <a:r>
              <a:rPr lang="en-US" sz="1600" err="1"/>
              <a:t>na</a:t>
            </a:r>
            <a:r>
              <a:rPr lang="en-US" sz="1600"/>
              <a:t> </a:t>
            </a:r>
            <a:r>
              <a:rPr lang="en-US" sz="1600" err="1"/>
              <a:t>sociedade</a:t>
            </a:r>
            <a:r>
              <a:rPr lang="en-US" sz="1600"/>
              <a:t>? </a:t>
            </a:r>
            <a:endParaRPr lang="pt-PT" sz="1600"/>
          </a:p>
          <a:p>
            <a:pPr lvl="2" algn="just">
              <a:lnSpc>
                <a:spcPct val="114999"/>
              </a:lnSpc>
              <a:buFont typeface="Wingdings"/>
              <a:buChar char="q"/>
            </a:pPr>
            <a:r>
              <a:rPr lang="en-US" sz="1600"/>
              <a:t>Quando e </a:t>
            </a:r>
            <a:r>
              <a:rPr lang="en-US" sz="1600" err="1"/>
              <a:t>como</a:t>
            </a:r>
            <a:r>
              <a:rPr lang="en-US" sz="1600"/>
              <a:t> é que </a:t>
            </a:r>
            <a:r>
              <a:rPr lang="en-US" sz="1600" err="1"/>
              <a:t>conseguimos</a:t>
            </a:r>
            <a:r>
              <a:rPr lang="en-US" sz="1600"/>
              <a:t> </a:t>
            </a:r>
            <a:r>
              <a:rPr lang="en-US" sz="1600" err="1"/>
              <a:t>dizer</a:t>
            </a:r>
            <a:r>
              <a:rPr lang="en-US" sz="1600"/>
              <a:t> o que é </a:t>
            </a:r>
            <a:r>
              <a:rPr lang="en-US" sz="1600" err="1"/>
              <a:t>importante</a:t>
            </a:r>
            <a:r>
              <a:rPr lang="en-US" sz="1600"/>
              <a:t> para </a:t>
            </a:r>
            <a:r>
              <a:rPr lang="en-US" sz="1600" err="1"/>
              <a:t>nós</a:t>
            </a:r>
            <a:r>
              <a:rPr lang="en-US" sz="1600"/>
              <a:t>? </a:t>
            </a:r>
            <a:endParaRPr lang="pt-PT" sz="1600"/>
          </a:p>
          <a:p>
            <a:pPr lvl="2" algn="just">
              <a:lnSpc>
                <a:spcPct val="114999"/>
              </a:lnSpc>
              <a:buFont typeface="Wingdings"/>
              <a:buChar char="q"/>
            </a:pPr>
            <a:r>
              <a:rPr lang="en-US" sz="1600"/>
              <a:t>Como </a:t>
            </a:r>
            <a:r>
              <a:rPr lang="en-US" sz="1600" err="1"/>
              <a:t>funciona</a:t>
            </a:r>
            <a:r>
              <a:rPr lang="en-US" sz="1600"/>
              <a:t> a </a:t>
            </a:r>
            <a:r>
              <a:rPr lang="en-US" sz="1600" err="1"/>
              <a:t>relação</a:t>
            </a:r>
            <a:r>
              <a:rPr lang="en-US" sz="1600"/>
              <a:t> com </a:t>
            </a:r>
            <a:r>
              <a:rPr lang="en-US" sz="1600" err="1"/>
              <a:t>os</a:t>
            </a:r>
            <a:r>
              <a:rPr lang="en-US" sz="1600"/>
              <a:t> </a:t>
            </a:r>
            <a:r>
              <a:rPr lang="en-US" sz="1600" err="1"/>
              <a:t>meios</a:t>
            </a:r>
            <a:r>
              <a:rPr lang="en-US" sz="1600"/>
              <a:t> de </a:t>
            </a:r>
            <a:r>
              <a:rPr lang="en-US" sz="1600" err="1"/>
              <a:t>comunicação</a:t>
            </a:r>
            <a:r>
              <a:rPr lang="en-US" sz="1600"/>
              <a:t> </a:t>
            </a:r>
            <a:r>
              <a:rPr lang="en-US" sz="1600" err="1"/>
              <a:t>locais</a:t>
            </a:r>
            <a:r>
              <a:rPr lang="en-US" sz="1600"/>
              <a:t> (</a:t>
            </a:r>
            <a:r>
              <a:rPr lang="en-US" sz="1600" err="1"/>
              <a:t>não</a:t>
            </a:r>
            <a:r>
              <a:rPr lang="en-US" sz="1600"/>
              <a:t> </a:t>
            </a:r>
            <a:r>
              <a:rPr lang="en-US" sz="1600" err="1"/>
              <a:t>só</a:t>
            </a:r>
            <a:r>
              <a:rPr lang="en-US" sz="1600"/>
              <a:t> com </a:t>
            </a:r>
            <a:r>
              <a:rPr lang="en-US" sz="1600" err="1"/>
              <a:t>os</a:t>
            </a:r>
            <a:r>
              <a:rPr lang="en-US" sz="1600"/>
              <a:t> </a:t>
            </a:r>
            <a:r>
              <a:rPr lang="en-US" sz="1600" err="1"/>
              <a:t>meios</a:t>
            </a:r>
            <a:r>
              <a:rPr lang="en-US" sz="1600"/>
              <a:t> de </a:t>
            </a:r>
            <a:r>
              <a:rPr lang="en-US" sz="1600" err="1"/>
              <a:t>comunicação</a:t>
            </a:r>
            <a:r>
              <a:rPr lang="en-US" sz="1600"/>
              <a:t> </a:t>
            </a:r>
            <a:r>
              <a:rPr lang="en-US" sz="1600" err="1"/>
              <a:t>católicos</a:t>
            </a:r>
            <a:r>
              <a:rPr lang="en-US" sz="1600"/>
              <a:t>)? </a:t>
            </a:r>
            <a:endParaRPr lang="pt-PT" sz="1600"/>
          </a:p>
          <a:p>
            <a:pPr lvl="2" algn="just">
              <a:lnSpc>
                <a:spcPct val="114999"/>
              </a:lnSpc>
              <a:buFont typeface="Wingdings"/>
              <a:buChar char="q"/>
            </a:pPr>
            <a:r>
              <a:rPr lang="en-US" sz="1600" err="1"/>
              <a:t>Quem</a:t>
            </a:r>
            <a:r>
              <a:rPr lang="en-US" sz="1600"/>
              <a:t> </a:t>
            </a:r>
            <a:r>
              <a:rPr lang="en-US" sz="1600" err="1"/>
              <a:t>fala</a:t>
            </a:r>
            <a:r>
              <a:rPr lang="en-US" sz="1600"/>
              <a:t> </a:t>
            </a:r>
            <a:r>
              <a:rPr lang="en-US" sz="1600" err="1"/>
              <a:t>em</a:t>
            </a:r>
            <a:r>
              <a:rPr lang="en-US" sz="1600"/>
              <a:t> </a:t>
            </a:r>
            <a:r>
              <a:rPr lang="en-US" sz="1600" err="1"/>
              <a:t>nome</a:t>
            </a:r>
            <a:r>
              <a:rPr lang="en-US" sz="1600"/>
              <a:t> da </a:t>
            </a:r>
            <a:r>
              <a:rPr lang="en-US" sz="1600" err="1"/>
              <a:t>comunidade</a:t>
            </a:r>
            <a:r>
              <a:rPr lang="en-US" sz="1600"/>
              <a:t> </a:t>
            </a:r>
            <a:r>
              <a:rPr lang="en-US" sz="1600" err="1"/>
              <a:t>cristã</a:t>
            </a:r>
            <a:r>
              <a:rPr lang="en-US" sz="1600"/>
              <a:t> e </a:t>
            </a:r>
            <a:r>
              <a:rPr lang="en-US" sz="1600" err="1"/>
              <a:t>como</a:t>
            </a:r>
            <a:r>
              <a:rPr lang="en-US" sz="1600"/>
              <a:t> </a:t>
            </a:r>
            <a:r>
              <a:rPr lang="en-US" sz="1600" err="1"/>
              <a:t>são</a:t>
            </a:r>
            <a:r>
              <a:rPr lang="en-US" sz="1600"/>
              <a:t> </a:t>
            </a:r>
            <a:r>
              <a:rPr lang="en-US" sz="1600" err="1"/>
              <a:t>escolhidas</a:t>
            </a:r>
            <a:r>
              <a:rPr lang="en-US" sz="1600"/>
              <a:t> </a:t>
            </a:r>
            <a:r>
              <a:rPr lang="en-US" sz="1600" err="1"/>
              <a:t>essas</a:t>
            </a:r>
            <a:r>
              <a:rPr lang="en-US" sz="1600"/>
              <a:t> </a:t>
            </a:r>
            <a:r>
              <a:rPr lang="en-US" sz="1600" err="1"/>
              <a:t>pessoas</a:t>
            </a:r>
            <a:r>
              <a:rPr lang="en-US" sz="1600"/>
              <a:t>? </a:t>
            </a:r>
            <a:endParaRPr lang="pt-PT" sz="1600"/>
          </a:p>
          <a:p>
            <a:pPr marL="114300" indent="0">
              <a:lnSpc>
                <a:spcPct val="114999"/>
              </a:lnSpc>
              <a:buNone/>
            </a:pPr>
            <a:endParaRPr lang="pt-PT"/>
          </a:p>
        </p:txBody>
      </p:sp>
      <p:sp>
        <p:nvSpPr>
          <p:cNvPr id="5" name="Google Shape;103;p19">
            <a:extLst>
              <a:ext uri="{FF2B5EF4-FFF2-40B4-BE49-F238E27FC236}">
                <a16:creationId xmlns:a16="http://schemas.microsoft.com/office/drawing/2014/main" id="{4E8A14C5-1AA4-40B5-A3CD-61DEFA69046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79351" y="8918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r>
              <a:rPr lang="pt-PT">
                <a:latin typeface="Open Sans"/>
              </a:rPr>
              <a:t>10 temas</a:t>
            </a:r>
          </a:p>
        </p:txBody>
      </p:sp>
      <p:pic>
        <p:nvPicPr>
          <p:cNvPr id="2" name="Google Shape;68;p13" descr="Uma imagem com texto, ClipArt&#10;&#10;Descrição gerada automaticamente">
            <a:extLst>
              <a:ext uri="{FF2B5EF4-FFF2-40B4-BE49-F238E27FC236}">
                <a16:creationId xmlns:a16="http://schemas.microsoft.com/office/drawing/2014/main" id="{92A69AEB-8EF5-46EC-B5F9-A791E5D8771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60983" y="4135417"/>
            <a:ext cx="961307" cy="8951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7255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title"/>
          </p:nvPr>
        </p:nvSpPr>
        <p:spPr>
          <a:xfrm>
            <a:off x="268568" y="99968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r>
              <a:rPr lang="pt-PT"/>
              <a:t>Oração e tempo de silêncio                                   modelo 1</a:t>
            </a:r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body" idx="1"/>
          </p:nvPr>
        </p:nvSpPr>
        <p:spPr>
          <a:xfrm>
            <a:off x="311700" y="705609"/>
            <a:ext cx="8520600" cy="416688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lnSpc>
                <a:spcPct val="114999"/>
              </a:lnSpc>
              <a:spcBef>
                <a:spcPts val="1200"/>
              </a:spcBef>
              <a:buNone/>
            </a:pPr>
            <a:r>
              <a:rPr lang="pt-PT" sz="1400" b="1">
                <a:solidFill>
                  <a:srgbClr val="000000"/>
                </a:solidFill>
                <a:sym typeface="Domine"/>
              </a:rPr>
              <a:t>Leitura do Livro da Epístola de S. Paulo aos Coríntios  </a:t>
            </a:r>
            <a:r>
              <a:rPr lang="pt-PT" sz="1400">
                <a:solidFill>
                  <a:srgbClr val="000000"/>
                </a:solidFill>
                <a:sym typeface="Domine"/>
              </a:rPr>
              <a:t>1 Cor 12,12-21.24-26    </a:t>
            </a:r>
            <a:endParaRPr lang="pt-PT" sz="1400"/>
          </a:p>
          <a:p>
            <a:pPr marL="0" indent="0" algn="just">
              <a:lnSpc>
                <a:spcPct val="114999"/>
              </a:lnSpc>
              <a:buNone/>
            </a:pPr>
            <a:r>
              <a:rPr lang="pt-PT" sz="1400">
                <a:sym typeface="Domine"/>
              </a:rPr>
              <a:t>Pois, como o corpo é um só e tem muitos membros, e todos os membros do corpo, apesar de serem muitos, constituem um só corpo, assim também Cristo.  De facto, num só Espírito, fomos todos batizados para formar um só corpo, judeus e gregos, escravos ou livres, e todos bebemos de um só Espírito. </a:t>
            </a:r>
            <a:endParaRPr lang="pt-PT" sz="1600"/>
          </a:p>
          <a:p>
            <a:pPr marL="0" indent="0" algn="just">
              <a:lnSpc>
                <a:spcPct val="114999"/>
              </a:lnSpc>
              <a:buNone/>
            </a:pPr>
            <a:r>
              <a:rPr lang="pt-PT" sz="1400">
                <a:sym typeface="Domine"/>
              </a:rPr>
              <a:t>O corpo não é composto de um só membro, mas de muitos. Se o pé dissesse: «Uma vez que não sou mão, não faço parte do corpo», nem por isso deixaria de pertencer ao corpo. E se o ouvido dissesse: «Uma vez que não sou olho, não faço parte do corpo», nem por isso deixaria de pertencer ao corpo. Se todo o corpo fosse olho, onde estaria o ouvido? Se todo ele fosse ouvido, onde estaria o olfato? Deus, porém, dispôs os membros no corpo, cada um conforme lhe pareceu melhor. Se todos fossem um só membro, onde estaria o corpo? </a:t>
            </a:r>
            <a:endParaRPr lang="pt-PT" sz="1600">
              <a:sym typeface="Domine"/>
            </a:endParaRPr>
          </a:p>
          <a:p>
            <a:pPr marL="0" indent="0" algn="just">
              <a:lnSpc>
                <a:spcPct val="114999"/>
              </a:lnSpc>
              <a:buNone/>
            </a:pPr>
            <a:r>
              <a:rPr lang="pt-PT" sz="1400">
                <a:sym typeface="Domine"/>
              </a:rPr>
              <a:t>Há, pois, muitos membros, mas um só corpo. Não pode o olho dizer à mão: «Não tenho necessidade de ti», nem tão pouco a cabeça dizer aos pés: «Não tenho necessidade de vós.» Mas Deus dispôs o corpo, de modo a dar maior honra ao que dela carecia, para não haver divisão no corpo e os membros terem a mesma solicitude uns para com os outros. Assim, se um membro sofre, com ele sofrem todos os membros; se um membro é honrado, todos os membros participam da sua alegria.</a:t>
            </a:r>
            <a:r>
              <a:rPr lang="pt-PT" sz="1600">
                <a:sym typeface="Domine"/>
              </a:rPr>
              <a:t>  </a:t>
            </a:r>
            <a:endParaRPr lang="pt-PT" sz="1600"/>
          </a:p>
        </p:txBody>
      </p:sp>
    </p:spTree>
    <p:extLst>
      <p:ext uri="{BB962C8B-B14F-4D97-AF65-F5344CB8AC3E}">
        <p14:creationId xmlns:p14="http://schemas.microsoft.com/office/powerpoint/2010/main" val="28174627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7EAC92AC-FE0D-4F68-835D-5CCBF4BC33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801982"/>
            <a:ext cx="8520600" cy="4124230"/>
          </a:xfrm>
        </p:spPr>
        <p:txBody>
          <a:bodyPr>
            <a:normAutofit/>
          </a:bodyPr>
          <a:lstStyle/>
          <a:p>
            <a:pPr algn="just">
              <a:lnSpc>
                <a:spcPct val="114999"/>
              </a:lnSpc>
              <a:buNone/>
            </a:pPr>
            <a:r>
              <a:rPr lang="pt-PT" b="1">
                <a:solidFill>
                  <a:schemeClr val="accent1"/>
                </a:solidFill>
              </a:rPr>
              <a:t>4| Celebrar: </a:t>
            </a:r>
            <a:r>
              <a:rPr lang="en-US" err="1"/>
              <a:t>Só</a:t>
            </a:r>
            <a:r>
              <a:rPr lang="en-US"/>
              <a:t> é </a:t>
            </a:r>
            <a:r>
              <a:rPr lang="en-US" err="1"/>
              <a:t>possível</a:t>
            </a:r>
            <a:r>
              <a:rPr lang="en-US"/>
              <a:t> “</a:t>
            </a:r>
            <a:r>
              <a:rPr lang="en-US" err="1"/>
              <a:t>caminhar</a:t>
            </a:r>
            <a:r>
              <a:rPr lang="en-US"/>
              <a:t> </a:t>
            </a:r>
            <a:r>
              <a:rPr lang="en-US" err="1"/>
              <a:t>juntos</a:t>
            </a:r>
            <a:r>
              <a:rPr lang="en-US"/>
              <a:t>” se </a:t>
            </a:r>
            <a:r>
              <a:rPr lang="en-US" err="1"/>
              <a:t>assumirmos</a:t>
            </a:r>
            <a:r>
              <a:rPr lang="en-US"/>
              <a:t> </a:t>
            </a:r>
            <a:r>
              <a:rPr lang="en-US" err="1"/>
              <a:t>como</a:t>
            </a:r>
            <a:r>
              <a:rPr lang="en-US"/>
              <a:t> base a </a:t>
            </a:r>
            <a:endParaRPr lang="pt-PT"/>
          </a:p>
          <a:p>
            <a:pPr>
              <a:lnSpc>
                <a:spcPct val="114999"/>
              </a:lnSpc>
              <a:buNone/>
            </a:pPr>
            <a:r>
              <a:rPr lang="en-US" err="1"/>
              <a:t>escuta</a:t>
            </a:r>
            <a:r>
              <a:rPr lang="en-US"/>
              <a:t> </a:t>
            </a:r>
            <a:r>
              <a:rPr lang="en-US" err="1"/>
              <a:t>comunitária</a:t>
            </a:r>
            <a:r>
              <a:rPr lang="en-US"/>
              <a:t> da </a:t>
            </a:r>
            <a:r>
              <a:rPr lang="en-US" err="1"/>
              <a:t>Palavra</a:t>
            </a:r>
            <a:r>
              <a:rPr lang="en-US"/>
              <a:t> e a </a:t>
            </a:r>
            <a:r>
              <a:rPr lang="en-US" err="1"/>
              <a:t>celebração</a:t>
            </a:r>
            <a:r>
              <a:rPr lang="en-US"/>
              <a:t> da </a:t>
            </a:r>
            <a:r>
              <a:rPr lang="en-US" err="1"/>
              <a:t>Eucaristia</a:t>
            </a:r>
            <a:r>
              <a:rPr lang="en-US"/>
              <a:t>.</a:t>
            </a:r>
            <a:endParaRPr lang="pt-PT"/>
          </a:p>
          <a:p>
            <a:pPr>
              <a:lnSpc>
                <a:spcPct val="114999"/>
              </a:lnSpc>
              <a:buNone/>
            </a:pPr>
            <a:endParaRPr lang="en-US"/>
          </a:p>
          <a:p>
            <a:pPr lvl="2" algn="just">
              <a:lnSpc>
                <a:spcPct val="114999"/>
              </a:lnSpc>
              <a:buFont typeface="Wingdings"/>
              <a:buChar char="q"/>
            </a:pPr>
            <a:r>
              <a:rPr lang="en-US" sz="1600"/>
              <a:t>Como é que a </a:t>
            </a:r>
            <a:r>
              <a:rPr lang="en-US" sz="1600" err="1"/>
              <a:t>oração</a:t>
            </a:r>
            <a:r>
              <a:rPr lang="en-US" sz="1600"/>
              <a:t> e as </a:t>
            </a:r>
            <a:r>
              <a:rPr lang="en-US" sz="1600" err="1"/>
              <a:t>celebrações</a:t>
            </a:r>
            <a:r>
              <a:rPr lang="en-US" sz="1600"/>
              <a:t> </a:t>
            </a:r>
            <a:r>
              <a:rPr lang="en-US" sz="1600" err="1"/>
              <a:t>litúrgicas</a:t>
            </a:r>
            <a:r>
              <a:rPr lang="en-US" sz="1600"/>
              <a:t> </a:t>
            </a:r>
            <a:r>
              <a:rPr lang="en-US" sz="1600" err="1"/>
              <a:t>inspiram</a:t>
            </a:r>
            <a:r>
              <a:rPr lang="en-US" sz="1600"/>
              <a:t> e </a:t>
            </a:r>
            <a:r>
              <a:rPr lang="en-US" sz="1600" err="1"/>
              <a:t>guiam</a:t>
            </a:r>
            <a:r>
              <a:rPr lang="en-US" sz="1600"/>
              <a:t> </a:t>
            </a:r>
            <a:r>
              <a:rPr lang="en-US" sz="1600" err="1"/>
              <a:t>realmente</a:t>
            </a:r>
            <a:r>
              <a:rPr lang="en-US" sz="1600"/>
              <a:t> a </a:t>
            </a:r>
            <a:r>
              <a:rPr lang="en-US" sz="1600" err="1"/>
              <a:t>vida</a:t>
            </a:r>
            <a:r>
              <a:rPr lang="en-US" sz="1600"/>
              <a:t> e </a:t>
            </a:r>
            <a:r>
              <a:rPr lang="en-US" sz="1600" err="1"/>
              <a:t>missão</a:t>
            </a:r>
            <a:r>
              <a:rPr lang="en-US" sz="1600"/>
              <a:t> </a:t>
            </a:r>
            <a:r>
              <a:rPr lang="en-US" sz="1600" err="1"/>
              <a:t>comuns</a:t>
            </a:r>
            <a:r>
              <a:rPr lang="en-US" sz="1600"/>
              <a:t> </a:t>
            </a:r>
            <a:r>
              <a:rPr lang="en-US" sz="1600" err="1"/>
              <a:t>na</a:t>
            </a:r>
            <a:r>
              <a:rPr lang="en-US" sz="1600"/>
              <a:t> </a:t>
            </a:r>
            <a:r>
              <a:rPr lang="en-US" sz="1600" err="1"/>
              <a:t>nossa</a:t>
            </a:r>
            <a:r>
              <a:rPr lang="en-US" sz="1600"/>
              <a:t> </a:t>
            </a:r>
            <a:r>
              <a:rPr lang="en-US" sz="1600" err="1"/>
              <a:t>comunidade</a:t>
            </a:r>
            <a:r>
              <a:rPr lang="en-US" sz="1600"/>
              <a:t>? </a:t>
            </a:r>
            <a:endParaRPr lang="pt-PT" sz="1600"/>
          </a:p>
          <a:p>
            <a:pPr lvl="2" algn="just">
              <a:lnSpc>
                <a:spcPct val="114999"/>
              </a:lnSpc>
              <a:buFont typeface="Wingdings"/>
              <a:buChar char="q"/>
            </a:pPr>
            <a:r>
              <a:rPr lang="en-US" sz="1600"/>
              <a:t>Como é que </a:t>
            </a:r>
            <a:r>
              <a:rPr lang="en-US" sz="1600" err="1"/>
              <a:t>inspiram</a:t>
            </a:r>
            <a:r>
              <a:rPr lang="en-US" sz="1600"/>
              <a:t> as </a:t>
            </a:r>
            <a:r>
              <a:rPr lang="en-US" sz="1600" err="1"/>
              <a:t>nossas</a:t>
            </a:r>
            <a:r>
              <a:rPr lang="en-US" sz="1600"/>
              <a:t> </a:t>
            </a:r>
            <a:r>
              <a:rPr lang="en-US" sz="1600" err="1"/>
              <a:t>decisões</a:t>
            </a:r>
            <a:r>
              <a:rPr lang="en-US" sz="1600"/>
              <a:t> </a:t>
            </a:r>
            <a:r>
              <a:rPr lang="en-US" sz="1600" err="1"/>
              <a:t>mais</a:t>
            </a:r>
            <a:r>
              <a:rPr lang="en-US" sz="1600"/>
              <a:t> </a:t>
            </a:r>
            <a:r>
              <a:rPr lang="en-US" sz="1600" err="1"/>
              <a:t>importantes</a:t>
            </a:r>
            <a:r>
              <a:rPr lang="en-US" sz="1600"/>
              <a:t>? </a:t>
            </a:r>
            <a:endParaRPr lang="pt-PT" sz="1600"/>
          </a:p>
          <a:p>
            <a:pPr lvl="2" algn="just">
              <a:lnSpc>
                <a:spcPct val="114999"/>
              </a:lnSpc>
              <a:buFont typeface="Wingdings"/>
              <a:buChar char="q"/>
            </a:pPr>
            <a:r>
              <a:rPr lang="en-US" sz="1600"/>
              <a:t>Como </a:t>
            </a:r>
            <a:r>
              <a:rPr lang="en-US" sz="1600" err="1"/>
              <a:t>promovemos</a:t>
            </a:r>
            <a:r>
              <a:rPr lang="en-US" sz="1600"/>
              <a:t> a </a:t>
            </a:r>
            <a:r>
              <a:rPr lang="en-US" sz="1600" err="1"/>
              <a:t>participação</a:t>
            </a:r>
            <a:r>
              <a:rPr lang="en-US" sz="1600"/>
              <a:t> </a:t>
            </a:r>
            <a:r>
              <a:rPr lang="en-US" sz="1600" err="1"/>
              <a:t>ativa</a:t>
            </a:r>
            <a:r>
              <a:rPr lang="en-US" sz="1600"/>
              <a:t> de </a:t>
            </a:r>
            <a:r>
              <a:rPr lang="en-US" sz="1600" err="1"/>
              <a:t>todos</a:t>
            </a:r>
            <a:r>
              <a:rPr lang="en-US" sz="1600"/>
              <a:t> </a:t>
            </a:r>
            <a:r>
              <a:rPr lang="en-US" sz="1600" err="1"/>
              <a:t>os</a:t>
            </a:r>
            <a:r>
              <a:rPr lang="en-US" sz="1600"/>
              <a:t> </a:t>
            </a:r>
            <a:r>
              <a:rPr lang="en-US" sz="1600" err="1"/>
              <a:t>fiéis</a:t>
            </a:r>
            <a:r>
              <a:rPr lang="en-US" sz="1600"/>
              <a:t> </a:t>
            </a:r>
            <a:r>
              <a:rPr lang="en-US" sz="1600" err="1"/>
              <a:t>na</a:t>
            </a:r>
            <a:r>
              <a:rPr lang="en-US" sz="1600"/>
              <a:t> </a:t>
            </a:r>
            <a:r>
              <a:rPr lang="en-US" sz="1600" err="1"/>
              <a:t>liturgia</a:t>
            </a:r>
            <a:r>
              <a:rPr lang="en-US" sz="1600"/>
              <a:t>? </a:t>
            </a:r>
            <a:endParaRPr lang="pt-PT" sz="1600"/>
          </a:p>
          <a:p>
            <a:pPr lvl="2" algn="just">
              <a:lnSpc>
                <a:spcPct val="114999"/>
              </a:lnSpc>
              <a:buFont typeface="Wingdings"/>
              <a:buChar char="q"/>
            </a:pPr>
            <a:r>
              <a:rPr lang="en-US" sz="1600"/>
              <a:t>Que </a:t>
            </a:r>
            <a:r>
              <a:rPr lang="en-US" sz="1600" err="1"/>
              <a:t>espaço</a:t>
            </a:r>
            <a:r>
              <a:rPr lang="en-US" sz="1600"/>
              <a:t> </a:t>
            </a:r>
            <a:r>
              <a:rPr lang="en-US" sz="1600" err="1"/>
              <a:t>damos</a:t>
            </a:r>
            <a:r>
              <a:rPr lang="en-US" sz="1600"/>
              <a:t> à </a:t>
            </a:r>
            <a:r>
              <a:rPr lang="en-US" sz="1600" err="1"/>
              <a:t>participação</a:t>
            </a:r>
            <a:r>
              <a:rPr lang="en-US" sz="1600"/>
              <a:t> </a:t>
            </a:r>
            <a:r>
              <a:rPr lang="en-US" sz="1600" err="1"/>
              <a:t>nos</a:t>
            </a:r>
            <a:r>
              <a:rPr lang="en-US" sz="1600"/>
              <a:t> </a:t>
            </a:r>
            <a:r>
              <a:rPr lang="en-US" sz="1600" err="1"/>
              <a:t>ministérios</a:t>
            </a:r>
            <a:r>
              <a:rPr lang="en-US" sz="1600"/>
              <a:t> de </a:t>
            </a:r>
            <a:r>
              <a:rPr lang="en-US" sz="1600" err="1"/>
              <a:t>Leitor</a:t>
            </a:r>
            <a:r>
              <a:rPr lang="en-US" sz="1600"/>
              <a:t> e de </a:t>
            </a:r>
            <a:r>
              <a:rPr lang="en-US" sz="1600" err="1"/>
              <a:t>Acólito</a:t>
            </a:r>
            <a:r>
              <a:rPr lang="en-US" sz="1600"/>
              <a:t>? </a:t>
            </a:r>
            <a:endParaRPr lang="pt-PT" sz="1600"/>
          </a:p>
          <a:p>
            <a:pPr marL="571500" lvl="1" indent="0">
              <a:lnSpc>
                <a:spcPct val="114999"/>
              </a:lnSpc>
              <a:buNone/>
            </a:pPr>
            <a:endParaRPr lang="pt-PT"/>
          </a:p>
        </p:txBody>
      </p:sp>
      <p:sp>
        <p:nvSpPr>
          <p:cNvPr id="5" name="Google Shape;103;p19">
            <a:extLst>
              <a:ext uri="{FF2B5EF4-FFF2-40B4-BE49-F238E27FC236}">
                <a16:creationId xmlns:a16="http://schemas.microsoft.com/office/drawing/2014/main" id="{7513FFC6-D479-4EC0-9CFF-17E058A19918}"/>
              </a:ext>
            </a:extLst>
          </p:cNvPr>
          <p:cNvSpPr txBox="1">
            <a:spLocks/>
          </p:cNvSpPr>
          <p:nvPr/>
        </p:nvSpPr>
        <p:spPr>
          <a:xfrm>
            <a:off x="279351" y="8918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7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r>
              <a:rPr lang="pt-PT">
                <a:latin typeface="Open Sans"/>
              </a:rPr>
              <a:t>10 temas</a:t>
            </a:r>
          </a:p>
        </p:txBody>
      </p:sp>
      <p:pic>
        <p:nvPicPr>
          <p:cNvPr id="2" name="Google Shape;68;p13" descr="Uma imagem com texto, ClipArt&#10;&#10;Descrição gerada automaticamente">
            <a:extLst>
              <a:ext uri="{FF2B5EF4-FFF2-40B4-BE49-F238E27FC236}">
                <a16:creationId xmlns:a16="http://schemas.microsoft.com/office/drawing/2014/main" id="{D8532EFF-8240-4107-982C-DE47F7FD931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60983" y="4135417"/>
            <a:ext cx="961307" cy="8951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2257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7EAC92AC-FE0D-4F68-835D-5CCBF4BC33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801982"/>
            <a:ext cx="8520600" cy="412423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14999"/>
              </a:lnSpc>
              <a:buNone/>
            </a:pPr>
            <a:r>
              <a:rPr lang="pt-PT" b="1">
                <a:solidFill>
                  <a:schemeClr val="accent1"/>
                </a:solidFill>
              </a:rPr>
              <a:t>5| Corresponsáveis na missão:</a:t>
            </a:r>
            <a:r>
              <a:rPr lang="pt-PT"/>
              <a:t> A </a:t>
            </a:r>
            <a:r>
              <a:rPr lang="pt-PT" err="1"/>
              <a:t>sinodalidade</a:t>
            </a:r>
            <a:r>
              <a:rPr lang="pt-PT"/>
              <a:t> está ao serviço da missão da Igreja, na qual todos os seus membros são chamados a participar.</a:t>
            </a:r>
          </a:p>
          <a:p>
            <a:pPr algn="just">
              <a:lnSpc>
                <a:spcPct val="114999"/>
              </a:lnSpc>
              <a:buNone/>
            </a:pPr>
            <a:endParaRPr lang="en-US"/>
          </a:p>
          <a:p>
            <a:pPr lvl="2" algn="just">
              <a:lnSpc>
                <a:spcPct val="114999"/>
              </a:lnSpc>
              <a:buFont typeface="Wingdings"/>
              <a:buChar char="q"/>
            </a:pPr>
            <a:r>
              <a:rPr lang="en-US" sz="1600"/>
              <a:t>Uma </a:t>
            </a:r>
            <a:r>
              <a:rPr lang="en-US" sz="1600" err="1"/>
              <a:t>vez</a:t>
            </a:r>
            <a:r>
              <a:rPr lang="en-US" sz="1600"/>
              <a:t> que </a:t>
            </a:r>
            <a:r>
              <a:rPr lang="en-US" sz="1600" err="1"/>
              <a:t>somos</a:t>
            </a:r>
            <a:r>
              <a:rPr lang="en-US" sz="1600"/>
              <a:t> </a:t>
            </a:r>
            <a:r>
              <a:rPr lang="en-US" sz="1600" err="1"/>
              <a:t>todos</a:t>
            </a:r>
            <a:r>
              <a:rPr lang="en-US" sz="1600"/>
              <a:t> </a:t>
            </a:r>
            <a:r>
              <a:rPr lang="en-US" sz="1600" err="1"/>
              <a:t>discípulos</a:t>
            </a:r>
            <a:r>
              <a:rPr lang="en-US" sz="1600"/>
              <a:t> </a:t>
            </a:r>
            <a:r>
              <a:rPr lang="en-US" sz="1600" err="1"/>
              <a:t>missionários</a:t>
            </a:r>
            <a:r>
              <a:rPr lang="en-US" sz="1600"/>
              <a:t>, </a:t>
            </a:r>
            <a:r>
              <a:rPr lang="en-US" sz="1600" err="1"/>
              <a:t>como</a:t>
            </a:r>
            <a:r>
              <a:rPr lang="en-US" sz="1600"/>
              <a:t> é que </a:t>
            </a:r>
            <a:r>
              <a:rPr lang="en-US" sz="1600" err="1"/>
              <a:t>cada</a:t>
            </a:r>
            <a:r>
              <a:rPr lang="en-US" sz="1600"/>
              <a:t> </a:t>
            </a:r>
            <a:r>
              <a:rPr lang="en-US" sz="1600" err="1"/>
              <a:t>batizado</a:t>
            </a:r>
            <a:r>
              <a:rPr lang="en-US" sz="1600"/>
              <a:t> é </a:t>
            </a:r>
            <a:r>
              <a:rPr lang="en-US" sz="1600" err="1"/>
              <a:t>chamado</a:t>
            </a:r>
            <a:r>
              <a:rPr lang="en-US" sz="1600"/>
              <a:t> a </a:t>
            </a:r>
            <a:r>
              <a:rPr lang="en-US" sz="1600" err="1"/>
              <a:t>participar</a:t>
            </a:r>
            <a:r>
              <a:rPr lang="en-US" sz="1600"/>
              <a:t> </a:t>
            </a:r>
            <a:r>
              <a:rPr lang="en-US" sz="1600" err="1"/>
              <a:t>na</a:t>
            </a:r>
            <a:r>
              <a:rPr lang="en-US" sz="1600"/>
              <a:t> </a:t>
            </a:r>
            <a:r>
              <a:rPr lang="en-US" sz="1600" err="1"/>
              <a:t>missão</a:t>
            </a:r>
            <a:r>
              <a:rPr lang="en-US" sz="1600"/>
              <a:t> da </a:t>
            </a:r>
            <a:r>
              <a:rPr lang="en-US" sz="1600" err="1"/>
              <a:t>Igreja</a:t>
            </a:r>
            <a:r>
              <a:rPr lang="en-US" sz="1600"/>
              <a:t>? </a:t>
            </a:r>
            <a:endParaRPr lang="pt-PT" sz="1600"/>
          </a:p>
          <a:p>
            <a:pPr lvl="2" algn="just">
              <a:lnSpc>
                <a:spcPct val="114999"/>
              </a:lnSpc>
              <a:buFont typeface="Wingdings"/>
              <a:buChar char="q"/>
            </a:pPr>
            <a:r>
              <a:rPr lang="en-US" sz="1600"/>
              <a:t>O que impede </a:t>
            </a:r>
            <a:r>
              <a:rPr lang="en-US" sz="1600" err="1"/>
              <a:t>os</a:t>
            </a:r>
            <a:r>
              <a:rPr lang="en-US" sz="1600"/>
              <a:t> </a:t>
            </a:r>
            <a:r>
              <a:rPr lang="en-US" sz="1600" err="1"/>
              <a:t>batizados</a:t>
            </a:r>
            <a:r>
              <a:rPr lang="en-US" sz="1600"/>
              <a:t> de </a:t>
            </a:r>
            <a:r>
              <a:rPr lang="en-US" sz="1600" err="1"/>
              <a:t>serem</a:t>
            </a:r>
            <a:r>
              <a:rPr lang="en-US" sz="1600"/>
              <a:t> </a:t>
            </a:r>
            <a:r>
              <a:rPr lang="en-US" sz="1600" err="1"/>
              <a:t>ativos</a:t>
            </a:r>
            <a:r>
              <a:rPr lang="en-US" sz="1600"/>
              <a:t> </a:t>
            </a:r>
            <a:r>
              <a:rPr lang="en-US" sz="1600" err="1"/>
              <a:t>na</a:t>
            </a:r>
            <a:r>
              <a:rPr lang="en-US" sz="1600"/>
              <a:t> </a:t>
            </a:r>
            <a:r>
              <a:rPr lang="en-US" sz="1600" err="1"/>
              <a:t>missão</a:t>
            </a:r>
            <a:r>
              <a:rPr lang="en-US" sz="1600"/>
              <a:t>? </a:t>
            </a:r>
            <a:endParaRPr lang="pt-PT" sz="1600"/>
          </a:p>
          <a:p>
            <a:pPr lvl="2" algn="just">
              <a:lnSpc>
                <a:spcPct val="114999"/>
              </a:lnSpc>
              <a:buFont typeface="Wingdings"/>
              <a:buChar char="q"/>
            </a:pPr>
            <a:r>
              <a:rPr lang="en-US" sz="1600"/>
              <a:t>Que </a:t>
            </a:r>
            <a:r>
              <a:rPr lang="en-US" sz="1600" err="1"/>
              <a:t>áreas</a:t>
            </a:r>
            <a:r>
              <a:rPr lang="en-US" sz="1600"/>
              <a:t> da </a:t>
            </a:r>
            <a:r>
              <a:rPr lang="en-US" sz="1600" err="1"/>
              <a:t>missão</a:t>
            </a:r>
            <a:r>
              <a:rPr lang="en-US" sz="1600"/>
              <a:t> </a:t>
            </a:r>
            <a:r>
              <a:rPr lang="en-US" sz="1600" err="1"/>
              <a:t>estamos</a:t>
            </a:r>
            <a:r>
              <a:rPr lang="en-US" sz="1600"/>
              <a:t> a </a:t>
            </a:r>
            <a:r>
              <a:rPr lang="en-US" sz="1600" err="1"/>
              <a:t>negligenciar</a:t>
            </a:r>
            <a:r>
              <a:rPr lang="en-US" sz="1600"/>
              <a:t>? </a:t>
            </a:r>
            <a:endParaRPr lang="pt-PT" sz="1600"/>
          </a:p>
          <a:p>
            <a:pPr lvl="2" algn="just">
              <a:lnSpc>
                <a:spcPct val="114999"/>
              </a:lnSpc>
              <a:buFont typeface="Wingdings"/>
              <a:buChar char="q"/>
            </a:pPr>
            <a:r>
              <a:rPr lang="en-US" sz="1600"/>
              <a:t>Como é que a </a:t>
            </a:r>
            <a:r>
              <a:rPr lang="en-US" sz="1600" err="1"/>
              <a:t>comunidade</a:t>
            </a:r>
            <a:r>
              <a:rPr lang="en-US" sz="1600"/>
              <a:t> </a:t>
            </a:r>
            <a:r>
              <a:rPr lang="en-US" sz="1600" err="1"/>
              <a:t>apoia</a:t>
            </a:r>
            <a:r>
              <a:rPr lang="en-US" sz="1600"/>
              <a:t> </a:t>
            </a:r>
            <a:r>
              <a:rPr lang="en-US" sz="1600" err="1"/>
              <a:t>os</a:t>
            </a:r>
            <a:r>
              <a:rPr lang="en-US" sz="1600"/>
              <a:t> </a:t>
            </a:r>
            <a:r>
              <a:rPr lang="en-US" sz="1600" err="1"/>
              <a:t>seus</a:t>
            </a:r>
            <a:r>
              <a:rPr lang="en-US" sz="1600"/>
              <a:t> </a:t>
            </a:r>
            <a:r>
              <a:rPr lang="en-US" sz="1600" err="1"/>
              <a:t>membros</a:t>
            </a:r>
            <a:r>
              <a:rPr lang="en-US" sz="1600"/>
              <a:t> que </a:t>
            </a:r>
            <a:r>
              <a:rPr lang="en-US" sz="1600" err="1"/>
              <a:t>servem</a:t>
            </a:r>
            <a:r>
              <a:rPr lang="en-US" sz="1600"/>
              <a:t> a </a:t>
            </a:r>
            <a:r>
              <a:rPr lang="en-US" sz="1600" err="1"/>
              <a:t>sociedade</a:t>
            </a:r>
            <a:r>
              <a:rPr lang="en-US" sz="1600"/>
              <a:t> de </a:t>
            </a:r>
            <a:r>
              <a:rPr lang="en-US" sz="1600" err="1"/>
              <a:t>várias</a:t>
            </a:r>
            <a:r>
              <a:rPr lang="en-US" sz="1600"/>
              <a:t> </a:t>
            </a:r>
            <a:r>
              <a:rPr lang="en-US" sz="1600" err="1"/>
              <a:t>formas</a:t>
            </a:r>
            <a:r>
              <a:rPr lang="en-US" sz="1600"/>
              <a:t> (</a:t>
            </a:r>
            <a:r>
              <a:rPr lang="en-US" sz="1600" err="1"/>
              <a:t>envolvimento</a:t>
            </a:r>
            <a:r>
              <a:rPr lang="en-US" sz="1600"/>
              <a:t> social e </a:t>
            </a:r>
            <a:r>
              <a:rPr lang="en-US" sz="1600" err="1"/>
              <a:t>político</a:t>
            </a:r>
            <a:r>
              <a:rPr lang="en-US" sz="1600"/>
              <a:t>, </a:t>
            </a:r>
            <a:r>
              <a:rPr lang="en-US" sz="1600" err="1"/>
              <a:t>investigação</a:t>
            </a:r>
            <a:r>
              <a:rPr lang="en-US" sz="1600"/>
              <a:t> </a:t>
            </a:r>
            <a:r>
              <a:rPr lang="en-US" sz="1600" err="1"/>
              <a:t>científica</a:t>
            </a:r>
            <a:r>
              <a:rPr lang="en-US" sz="1600"/>
              <a:t>, </a:t>
            </a:r>
            <a:r>
              <a:rPr lang="en-US" sz="1600" err="1"/>
              <a:t>educação</a:t>
            </a:r>
            <a:r>
              <a:rPr lang="en-US" sz="1600"/>
              <a:t>, </a:t>
            </a:r>
            <a:r>
              <a:rPr lang="en-US" sz="1600" err="1"/>
              <a:t>promoção</a:t>
            </a:r>
            <a:r>
              <a:rPr lang="en-US" sz="1600"/>
              <a:t> da </a:t>
            </a:r>
            <a:r>
              <a:rPr lang="en-US" sz="1600" err="1"/>
              <a:t>justiça</a:t>
            </a:r>
            <a:r>
              <a:rPr lang="en-US" sz="1600"/>
              <a:t> social, </a:t>
            </a:r>
            <a:r>
              <a:rPr lang="en-US" sz="1600" err="1"/>
              <a:t>proteção</a:t>
            </a:r>
            <a:r>
              <a:rPr lang="en-US" sz="1600"/>
              <a:t> dos </a:t>
            </a:r>
            <a:r>
              <a:rPr lang="en-US" sz="1600" err="1"/>
              <a:t>direitos</a:t>
            </a:r>
            <a:r>
              <a:rPr lang="en-US" sz="1600"/>
              <a:t> </a:t>
            </a:r>
            <a:r>
              <a:rPr lang="en-US" sz="1600" err="1"/>
              <a:t>humanos</a:t>
            </a:r>
            <a:r>
              <a:rPr lang="en-US" sz="1600"/>
              <a:t>, </a:t>
            </a:r>
            <a:r>
              <a:rPr lang="en-US" sz="1600" err="1"/>
              <a:t>cuidados</a:t>
            </a:r>
            <a:r>
              <a:rPr lang="en-US" sz="1600"/>
              <a:t> com o </a:t>
            </a:r>
            <a:r>
              <a:rPr lang="en-US" sz="1600" err="1"/>
              <a:t>ambiente</a:t>
            </a:r>
            <a:r>
              <a:rPr lang="en-US" sz="1600"/>
              <a:t>, etc.)? </a:t>
            </a:r>
            <a:endParaRPr lang="pt-PT" sz="1600"/>
          </a:p>
          <a:p>
            <a:pPr lvl="2" algn="just">
              <a:lnSpc>
                <a:spcPct val="114999"/>
              </a:lnSpc>
              <a:buFont typeface="Wingdings"/>
              <a:buChar char="q"/>
            </a:pPr>
            <a:r>
              <a:rPr lang="en-US" sz="1600"/>
              <a:t>Como é que a </a:t>
            </a:r>
            <a:r>
              <a:rPr lang="en-US" sz="1600" err="1"/>
              <a:t>Igreja</a:t>
            </a:r>
            <a:r>
              <a:rPr lang="en-US" sz="1600"/>
              <a:t> </a:t>
            </a:r>
            <a:r>
              <a:rPr lang="en-US" sz="1600" err="1"/>
              <a:t>ajuda</a:t>
            </a:r>
            <a:r>
              <a:rPr lang="en-US" sz="1600"/>
              <a:t> </a:t>
            </a:r>
            <a:r>
              <a:rPr lang="en-US" sz="1600" err="1"/>
              <a:t>estes</a:t>
            </a:r>
            <a:r>
              <a:rPr lang="en-US" sz="1600"/>
              <a:t> </a:t>
            </a:r>
            <a:r>
              <a:rPr lang="en-US" sz="1600" err="1"/>
              <a:t>membros</a:t>
            </a:r>
            <a:r>
              <a:rPr lang="en-US" sz="1600"/>
              <a:t> a </a:t>
            </a:r>
            <a:r>
              <a:rPr lang="en-US" sz="1600" err="1"/>
              <a:t>viverem</a:t>
            </a:r>
            <a:r>
              <a:rPr lang="en-US" sz="1600"/>
              <a:t> o </a:t>
            </a:r>
            <a:r>
              <a:rPr lang="en-US" sz="1600" err="1"/>
              <a:t>seu</a:t>
            </a:r>
            <a:r>
              <a:rPr lang="en-US" sz="1600"/>
              <a:t> </a:t>
            </a:r>
            <a:r>
              <a:rPr lang="en-US" sz="1600" err="1"/>
              <a:t>serviço</a:t>
            </a:r>
            <a:r>
              <a:rPr lang="en-US" sz="1600"/>
              <a:t> à </a:t>
            </a:r>
            <a:r>
              <a:rPr lang="en-US" sz="1600" err="1"/>
              <a:t>sociedade</a:t>
            </a:r>
            <a:r>
              <a:rPr lang="en-US" sz="1600"/>
              <a:t> de forma </a:t>
            </a:r>
            <a:r>
              <a:rPr lang="en-US" sz="1600" err="1"/>
              <a:t>missionária</a:t>
            </a:r>
            <a:r>
              <a:rPr lang="en-US" sz="1600"/>
              <a:t>? </a:t>
            </a:r>
            <a:endParaRPr lang="pt-PT" sz="1600"/>
          </a:p>
          <a:p>
            <a:pPr lvl="2" algn="just">
              <a:lnSpc>
                <a:spcPct val="114999"/>
              </a:lnSpc>
              <a:buFont typeface="Wingdings"/>
              <a:buChar char="q"/>
            </a:pPr>
            <a:r>
              <a:rPr lang="en-US" sz="1600"/>
              <a:t>Como e por </a:t>
            </a:r>
            <a:r>
              <a:rPr lang="en-US" sz="1600" err="1"/>
              <a:t>quem</a:t>
            </a:r>
            <a:r>
              <a:rPr lang="en-US" sz="1600"/>
              <a:t> é </a:t>
            </a:r>
            <a:r>
              <a:rPr lang="en-US" sz="1600" err="1"/>
              <a:t>feito</a:t>
            </a:r>
            <a:r>
              <a:rPr lang="en-US" sz="1600"/>
              <a:t> o </a:t>
            </a:r>
            <a:r>
              <a:rPr lang="en-US" sz="1600" err="1"/>
              <a:t>discernimento</a:t>
            </a:r>
            <a:r>
              <a:rPr lang="en-US" sz="1600"/>
              <a:t> </a:t>
            </a:r>
            <a:r>
              <a:rPr lang="en-US" sz="1600" err="1"/>
              <a:t>sobre</a:t>
            </a:r>
            <a:r>
              <a:rPr lang="en-US" sz="1600"/>
              <a:t> as </a:t>
            </a:r>
            <a:r>
              <a:rPr lang="en-US" sz="1600" err="1"/>
              <a:t>escolhas</a:t>
            </a:r>
            <a:r>
              <a:rPr lang="en-US" sz="1600"/>
              <a:t> </a:t>
            </a:r>
            <a:r>
              <a:rPr lang="en-US" sz="1600" err="1"/>
              <a:t>missionárias</a:t>
            </a:r>
            <a:r>
              <a:rPr lang="en-US" sz="1600"/>
              <a:t>? </a:t>
            </a:r>
            <a:endParaRPr lang="pt-PT" sz="1600"/>
          </a:p>
          <a:p>
            <a:pPr>
              <a:lnSpc>
                <a:spcPct val="114999"/>
              </a:lnSpc>
              <a:buNone/>
            </a:pPr>
            <a:endParaRPr lang="pt-PT"/>
          </a:p>
          <a:p>
            <a:pPr marL="114300" indent="0">
              <a:lnSpc>
                <a:spcPct val="114999"/>
              </a:lnSpc>
              <a:buNone/>
            </a:pPr>
            <a:endParaRPr lang="pt-PT"/>
          </a:p>
        </p:txBody>
      </p:sp>
      <p:sp>
        <p:nvSpPr>
          <p:cNvPr id="5" name="Google Shape;103;p19">
            <a:extLst>
              <a:ext uri="{FF2B5EF4-FFF2-40B4-BE49-F238E27FC236}">
                <a16:creationId xmlns:a16="http://schemas.microsoft.com/office/drawing/2014/main" id="{743E7900-F15E-45E6-9F1C-0BECCDD2833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79351" y="8918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r>
              <a:rPr lang="pt-PT">
                <a:latin typeface="Open Sans"/>
              </a:rPr>
              <a:t>10 temas</a:t>
            </a:r>
          </a:p>
        </p:txBody>
      </p:sp>
    </p:spTree>
    <p:extLst>
      <p:ext uri="{BB962C8B-B14F-4D97-AF65-F5344CB8AC3E}">
        <p14:creationId xmlns:p14="http://schemas.microsoft.com/office/powerpoint/2010/main" val="37359495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7EAC92AC-FE0D-4F68-835D-5CCBF4BC33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661803"/>
            <a:ext cx="8520600" cy="4436937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14999"/>
              </a:lnSpc>
              <a:buNone/>
            </a:pPr>
            <a:r>
              <a:rPr lang="pt-PT" b="1">
                <a:solidFill>
                  <a:schemeClr val="accent1"/>
                </a:solidFill>
              </a:rPr>
              <a:t>6. Diálogo na Igreja e na Sociedade:</a:t>
            </a:r>
            <a:r>
              <a:rPr lang="pt-PT"/>
              <a:t> </a:t>
            </a:r>
            <a:r>
              <a:rPr lang="en-US"/>
              <a:t>O </a:t>
            </a:r>
            <a:r>
              <a:rPr lang="en-US" err="1"/>
              <a:t>diálogo</a:t>
            </a:r>
            <a:r>
              <a:rPr lang="en-US"/>
              <a:t> </a:t>
            </a:r>
            <a:r>
              <a:rPr lang="en-US" err="1"/>
              <a:t>exige</a:t>
            </a:r>
            <a:r>
              <a:rPr lang="en-US"/>
              <a:t> </a:t>
            </a:r>
            <a:r>
              <a:rPr lang="en-US" err="1"/>
              <a:t>perseverança</a:t>
            </a:r>
            <a:r>
              <a:rPr lang="en-US"/>
              <a:t> e </a:t>
            </a:r>
            <a:r>
              <a:rPr lang="en-US" err="1"/>
              <a:t>paciência</a:t>
            </a:r>
            <a:r>
              <a:rPr lang="en-US"/>
              <a:t>, mas </a:t>
            </a:r>
            <a:r>
              <a:rPr lang="en-US" err="1"/>
              <a:t>também</a:t>
            </a:r>
            <a:r>
              <a:rPr lang="en-US"/>
              <a:t> </a:t>
            </a:r>
            <a:r>
              <a:rPr lang="en-US" err="1"/>
              <a:t>permite</a:t>
            </a:r>
            <a:r>
              <a:rPr lang="en-US"/>
              <a:t> a </a:t>
            </a:r>
            <a:r>
              <a:rPr lang="en-US" err="1"/>
              <a:t>compreensão</a:t>
            </a:r>
            <a:r>
              <a:rPr lang="en-US"/>
              <a:t> </a:t>
            </a:r>
            <a:r>
              <a:rPr lang="en-US" err="1"/>
              <a:t>mútua</a:t>
            </a:r>
            <a:r>
              <a:rPr lang="en-US"/>
              <a:t>. </a:t>
            </a:r>
            <a:endParaRPr lang="pt-PT"/>
          </a:p>
          <a:p>
            <a:pPr algn="just">
              <a:lnSpc>
                <a:spcPct val="114999"/>
              </a:lnSpc>
              <a:buNone/>
            </a:pPr>
            <a:endParaRPr lang="en-US" sz="1200"/>
          </a:p>
          <a:p>
            <a:pPr lvl="2" algn="just">
              <a:lnSpc>
                <a:spcPct val="114999"/>
              </a:lnSpc>
              <a:buFont typeface="Wingdings"/>
              <a:buChar char="q"/>
            </a:pPr>
            <a:r>
              <a:rPr lang="en-US" sz="1600" err="1"/>
              <a:t>Até</a:t>
            </a:r>
            <a:r>
              <a:rPr lang="en-US" sz="1600"/>
              <a:t> que </a:t>
            </a:r>
            <a:r>
              <a:rPr lang="en-US" sz="1600" err="1"/>
              <a:t>ponto</a:t>
            </a:r>
            <a:r>
              <a:rPr lang="en-US" sz="1600"/>
              <a:t> as </a:t>
            </a:r>
            <a:r>
              <a:rPr lang="en-US" sz="1600" err="1"/>
              <a:t>diferentes</a:t>
            </a:r>
            <a:r>
              <a:rPr lang="en-US" sz="1600"/>
              <a:t> </a:t>
            </a:r>
            <a:r>
              <a:rPr lang="en-US" sz="1600" err="1"/>
              <a:t>pessoas</a:t>
            </a:r>
            <a:r>
              <a:rPr lang="en-US" sz="1600"/>
              <a:t> da </a:t>
            </a:r>
            <a:r>
              <a:rPr lang="en-US" sz="1600" err="1"/>
              <a:t>nossa</a:t>
            </a:r>
            <a:r>
              <a:rPr lang="en-US" sz="1600"/>
              <a:t> </a:t>
            </a:r>
            <a:r>
              <a:rPr lang="en-US" sz="1600" err="1"/>
              <a:t>comunidade</a:t>
            </a:r>
            <a:r>
              <a:rPr lang="en-US" sz="1600"/>
              <a:t> se </a:t>
            </a:r>
            <a:r>
              <a:rPr lang="en-US" sz="1600" err="1"/>
              <a:t>reúnem</a:t>
            </a:r>
            <a:r>
              <a:rPr lang="en-US" sz="1600"/>
              <a:t> para o </a:t>
            </a:r>
            <a:r>
              <a:rPr lang="en-US" sz="1600" err="1"/>
              <a:t>diálogo</a:t>
            </a:r>
            <a:r>
              <a:rPr lang="en-US" sz="1600"/>
              <a:t>? </a:t>
            </a:r>
            <a:endParaRPr lang="pt-PT" sz="1600"/>
          </a:p>
          <a:p>
            <a:pPr lvl="2" algn="just">
              <a:lnSpc>
                <a:spcPct val="114999"/>
              </a:lnSpc>
              <a:buFont typeface="Wingdings"/>
              <a:buChar char="q"/>
            </a:pPr>
            <a:r>
              <a:rPr lang="en-US" sz="1600"/>
              <a:t>Quais </a:t>
            </a:r>
            <a:r>
              <a:rPr lang="en-US" sz="1600" err="1"/>
              <a:t>os</a:t>
            </a:r>
            <a:r>
              <a:rPr lang="en-US" sz="1600"/>
              <a:t> </a:t>
            </a:r>
            <a:r>
              <a:rPr lang="en-US" sz="1600" err="1"/>
              <a:t>lugares</a:t>
            </a:r>
            <a:r>
              <a:rPr lang="en-US" sz="1600"/>
              <a:t> e </a:t>
            </a:r>
            <a:r>
              <a:rPr lang="en-US" sz="1600" err="1"/>
              <a:t>os</a:t>
            </a:r>
            <a:r>
              <a:rPr lang="en-US" sz="1600"/>
              <a:t> </a:t>
            </a:r>
            <a:r>
              <a:rPr lang="en-US" sz="1600" err="1"/>
              <a:t>meios</a:t>
            </a:r>
            <a:r>
              <a:rPr lang="en-US" sz="1600"/>
              <a:t> de </a:t>
            </a:r>
            <a:r>
              <a:rPr lang="en-US" sz="1600" err="1"/>
              <a:t>diálogo</a:t>
            </a:r>
            <a:r>
              <a:rPr lang="en-US" sz="1600"/>
              <a:t> no </a:t>
            </a:r>
            <a:r>
              <a:rPr lang="en-US" sz="1600" err="1"/>
              <a:t>seio</a:t>
            </a:r>
            <a:r>
              <a:rPr lang="en-US" sz="1600"/>
              <a:t> da </a:t>
            </a:r>
            <a:r>
              <a:rPr lang="en-US" sz="1600" err="1"/>
              <a:t>nossa</a:t>
            </a:r>
            <a:r>
              <a:rPr lang="en-US" sz="1600"/>
              <a:t> </a:t>
            </a:r>
            <a:r>
              <a:rPr lang="en-US" sz="1600" err="1"/>
              <a:t>Igreja</a:t>
            </a:r>
            <a:r>
              <a:rPr lang="en-US" sz="1600"/>
              <a:t> local? </a:t>
            </a:r>
            <a:endParaRPr lang="pt-PT" sz="1600"/>
          </a:p>
          <a:p>
            <a:pPr lvl="2" algn="just">
              <a:lnSpc>
                <a:spcPct val="114999"/>
              </a:lnSpc>
              <a:buFont typeface="Wingdings"/>
              <a:buChar char="q"/>
            </a:pPr>
            <a:r>
              <a:rPr lang="en-US" sz="1600"/>
              <a:t>Como </a:t>
            </a:r>
            <a:r>
              <a:rPr lang="en-US" sz="1600" err="1"/>
              <a:t>promovemos</a:t>
            </a:r>
            <a:r>
              <a:rPr lang="en-US" sz="1600"/>
              <a:t> a </a:t>
            </a:r>
            <a:r>
              <a:rPr lang="en-US" sz="1600" err="1"/>
              <a:t>colaboração</a:t>
            </a:r>
            <a:r>
              <a:rPr lang="en-US" sz="1600"/>
              <a:t> com dioceses </a:t>
            </a:r>
            <a:r>
              <a:rPr lang="en-US" sz="1600" err="1"/>
              <a:t>vizinhas</a:t>
            </a:r>
            <a:r>
              <a:rPr lang="en-US" sz="1600"/>
              <a:t>, </a:t>
            </a:r>
            <a:r>
              <a:rPr lang="en-US" sz="1600" err="1"/>
              <a:t>comunidades</a:t>
            </a:r>
            <a:r>
              <a:rPr lang="en-US" sz="1600"/>
              <a:t> </a:t>
            </a:r>
            <a:r>
              <a:rPr lang="en-US" sz="1600" err="1"/>
              <a:t>religiosas</a:t>
            </a:r>
            <a:r>
              <a:rPr lang="en-US" sz="1600"/>
              <a:t> da </a:t>
            </a:r>
            <a:r>
              <a:rPr lang="en-US" sz="1600" err="1"/>
              <a:t>nossa</a:t>
            </a:r>
            <a:r>
              <a:rPr lang="en-US" sz="1600"/>
              <a:t> </a:t>
            </a:r>
            <a:r>
              <a:rPr lang="en-US" sz="1600" err="1"/>
              <a:t>área</a:t>
            </a:r>
            <a:r>
              <a:rPr lang="en-US" sz="1600"/>
              <a:t>, </a:t>
            </a:r>
            <a:r>
              <a:rPr lang="en-US" sz="1600" err="1"/>
              <a:t>associações</a:t>
            </a:r>
            <a:r>
              <a:rPr lang="en-US" sz="1600"/>
              <a:t> e </a:t>
            </a:r>
            <a:r>
              <a:rPr lang="en-US" sz="1600" err="1"/>
              <a:t>movimentos</a:t>
            </a:r>
            <a:r>
              <a:rPr lang="en-US" sz="1600"/>
              <a:t> </a:t>
            </a:r>
            <a:r>
              <a:rPr lang="en-US" sz="1600" err="1"/>
              <a:t>laicais</a:t>
            </a:r>
            <a:r>
              <a:rPr lang="en-US" sz="1600"/>
              <a:t>, etc.? </a:t>
            </a:r>
            <a:endParaRPr lang="pt-PT" sz="1600"/>
          </a:p>
          <a:p>
            <a:pPr lvl="2" algn="just">
              <a:lnSpc>
                <a:spcPct val="114999"/>
              </a:lnSpc>
              <a:buFont typeface="Wingdings"/>
              <a:buChar char="q"/>
            </a:pPr>
            <a:r>
              <a:rPr lang="en-US" sz="1600"/>
              <a:t>Como </a:t>
            </a:r>
            <a:r>
              <a:rPr lang="en-US" sz="1600" err="1"/>
              <a:t>abordamos</a:t>
            </a:r>
            <a:r>
              <a:rPr lang="en-US" sz="1600"/>
              <a:t> as </a:t>
            </a:r>
            <a:r>
              <a:rPr lang="en-US" sz="1600" err="1"/>
              <a:t>divergências</a:t>
            </a:r>
            <a:r>
              <a:rPr lang="en-US" sz="1600"/>
              <a:t> de </a:t>
            </a:r>
            <a:r>
              <a:rPr lang="en-US" sz="1600" err="1"/>
              <a:t>visão</a:t>
            </a:r>
            <a:r>
              <a:rPr lang="en-US" sz="1600"/>
              <a:t> </a:t>
            </a:r>
            <a:r>
              <a:rPr lang="en-US" sz="1600" err="1"/>
              <a:t>ou</a:t>
            </a:r>
            <a:r>
              <a:rPr lang="en-US" sz="1600"/>
              <a:t> </a:t>
            </a:r>
            <a:r>
              <a:rPr lang="en-US" sz="1600" err="1"/>
              <a:t>os</a:t>
            </a:r>
            <a:r>
              <a:rPr lang="en-US" sz="1600"/>
              <a:t> </a:t>
            </a:r>
            <a:r>
              <a:rPr lang="en-US" sz="1600" err="1"/>
              <a:t>conflitos</a:t>
            </a:r>
            <a:r>
              <a:rPr lang="en-US" sz="1600"/>
              <a:t> e </a:t>
            </a:r>
            <a:r>
              <a:rPr lang="en-US" sz="1600" err="1"/>
              <a:t>dificuldades</a:t>
            </a:r>
            <a:r>
              <a:rPr lang="en-US" sz="1600"/>
              <a:t>? </a:t>
            </a:r>
            <a:endParaRPr lang="pt-PT" sz="1600"/>
          </a:p>
          <a:p>
            <a:pPr lvl="2" algn="just">
              <a:lnSpc>
                <a:spcPct val="114999"/>
              </a:lnSpc>
              <a:buFont typeface="Wingdings"/>
              <a:buChar char="q"/>
            </a:pPr>
            <a:r>
              <a:rPr lang="en-US" sz="1600"/>
              <a:t>Quais as </a:t>
            </a:r>
            <a:r>
              <a:rPr lang="en-US" sz="1600" err="1"/>
              <a:t>questões</a:t>
            </a:r>
            <a:r>
              <a:rPr lang="en-US" sz="1600"/>
              <a:t> </a:t>
            </a:r>
            <a:r>
              <a:rPr lang="en-US" sz="1600" err="1"/>
              <a:t>particulares</a:t>
            </a:r>
            <a:r>
              <a:rPr lang="en-US" sz="1600"/>
              <a:t> </a:t>
            </a:r>
            <a:r>
              <a:rPr lang="en-US" sz="1600" err="1"/>
              <a:t>na</a:t>
            </a:r>
            <a:r>
              <a:rPr lang="en-US" sz="1600"/>
              <a:t> </a:t>
            </a:r>
            <a:r>
              <a:rPr lang="en-US" sz="1600" err="1"/>
              <a:t>Igreja</a:t>
            </a:r>
            <a:r>
              <a:rPr lang="en-US" sz="1600"/>
              <a:t> e </a:t>
            </a:r>
            <a:r>
              <a:rPr lang="en-US" sz="1600" err="1"/>
              <a:t>na</a:t>
            </a:r>
            <a:r>
              <a:rPr lang="en-US" sz="1600"/>
              <a:t> </a:t>
            </a:r>
            <a:r>
              <a:rPr lang="en-US" sz="1600" err="1"/>
              <a:t>sociedade</a:t>
            </a:r>
            <a:r>
              <a:rPr lang="en-US" sz="1600"/>
              <a:t> a que </a:t>
            </a:r>
            <a:r>
              <a:rPr lang="en-US" sz="1600" err="1"/>
              <a:t>temos</a:t>
            </a:r>
            <a:r>
              <a:rPr lang="en-US" sz="1600"/>
              <a:t> de </a:t>
            </a:r>
            <a:r>
              <a:rPr lang="en-US" sz="1600" err="1"/>
              <a:t>prestar</a:t>
            </a:r>
            <a:r>
              <a:rPr lang="en-US" sz="1600"/>
              <a:t> </a:t>
            </a:r>
            <a:r>
              <a:rPr lang="en-US" sz="1600" err="1"/>
              <a:t>mais</a:t>
            </a:r>
            <a:r>
              <a:rPr lang="en-US" sz="1600"/>
              <a:t> </a:t>
            </a:r>
            <a:r>
              <a:rPr lang="en-US" sz="1600" err="1"/>
              <a:t>atenção</a:t>
            </a:r>
            <a:r>
              <a:rPr lang="en-US" sz="1600"/>
              <a:t>? </a:t>
            </a:r>
            <a:endParaRPr lang="pt-PT" sz="1600"/>
          </a:p>
          <a:p>
            <a:pPr lvl="2" algn="just">
              <a:lnSpc>
                <a:spcPct val="114999"/>
              </a:lnSpc>
              <a:buFont typeface="Wingdings"/>
              <a:buChar char="q"/>
            </a:pPr>
            <a:r>
              <a:rPr lang="en-US" sz="1600"/>
              <a:t>Que </a:t>
            </a:r>
            <a:r>
              <a:rPr lang="en-US" sz="1600" err="1"/>
              <a:t>experiências</a:t>
            </a:r>
            <a:r>
              <a:rPr lang="en-US" sz="1600"/>
              <a:t> de </a:t>
            </a:r>
            <a:r>
              <a:rPr lang="en-US" sz="1600" err="1"/>
              <a:t>diálogo</a:t>
            </a:r>
            <a:r>
              <a:rPr lang="en-US" sz="1600"/>
              <a:t> e </a:t>
            </a:r>
            <a:r>
              <a:rPr lang="en-US" sz="1600" err="1"/>
              <a:t>colaboração</a:t>
            </a:r>
            <a:r>
              <a:rPr lang="en-US" sz="1600"/>
              <a:t> </a:t>
            </a:r>
            <a:r>
              <a:rPr lang="en-US" sz="1600" err="1"/>
              <a:t>temos</a:t>
            </a:r>
            <a:r>
              <a:rPr lang="en-US" sz="1600"/>
              <a:t> com </a:t>
            </a:r>
            <a:r>
              <a:rPr lang="en-US" sz="1600" err="1"/>
              <a:t>crentes</a:t>
            </a:r>
            <a:r>
              <a:rPr lang="en-US" sz="1600"/>
              <a:t> de </a:t>
            </a:r>
            <a:r>
              <a:rPr lang="en-US" sz="1600" err="1"/>
              <a:t>outras</a:t>
            </a:r>
            <a:r>
              <a:rPr lang="en-US" sz="1600"/>
              <a:t> </a:t>
            </a:r>
            <a:r>
              <a:rPr lang="en-US" sz="1600" err="1"/>
              <a:t>religiões</a:t>
            </a:r>
            <a:r>
              <a:rPr lang="en-US" sz="1600"/>
              <a:t> e com as </a:t>
            </a:r>
            <a:r>
              <a:rPr lang="en-US" sz="1600" err="1"/>
              <a:t>pessoas</a:t>
            </a:r>
            <a:r>
              <a:rPr lang="en-US" sz="1600"/>
              <a:t> que </a:t>
            </a:r>
            <a:r>
              <a:rPr lang="en-US" sz="1600" err="1"/>
              <a:t>não</a:t>
            </a:r>
            <a:r>
              <a:rPr lang="en-US" sz="1600"/>
              <a:t> </a:t>
            </a:r>
            <a:r>
              <a:rPr lang="en-US" sz="1600" err="1"/>
              <a:t>têm</a:t>
            </a:r>
            <a:r>
              <a:rPr lang="en-US" sz="1600"/>
              <a:t> </a:t>
            </a:r>
            <a:r>
              <a:rPr lang="en-US" sz="1600" err="1"/>
              <a:t>filiação</a:t>
            </a:r>
            <a:r>
              <a:rPr lang="en-US" sz="1600"/>
              <a:t> religiosa? </a:t>
            </a:r>
          </a:p>
          <a:p>
            <a:pPr lvl="2" algn="just">
              <a:lnSpc>
                <a:spcPct val="114999"/>
              </a:lnSpc>
              <a:buFont typeface="Wingdings"/>
              <a:buChar char="q"/>
            </a:pPr>
            <a:r>
              <a:rPr lang="en-US" sz="1600"/>
              <a:t>Como é que a </a:t>
            </a:r>
            <a:r>
              <a:rPr lang="en-US" sz="1600" err="1"/>
              <a:t>Igreja</a:t>
            </a:r>
            <a:r>
              <a:rPr lang="en-US" sz="1600"/>
              <a:t> </a:t>
            </a:r>
            <a:r>
              <a:rPr lang="en-US" sz="1600" err="1"/>
              <a:t>dialoga</a:t>
            </a:r>
            <a:r>
              <a:rPr lang="en-US" sz="1600"/>
              <a:t> e </a:t>
            </a:r>
            <a:r>
              <a:rPr lang="en-US" sz="1600" err="1"/>
              <a:t>aprende</a:t>
            </a:r>
            <a:r>
              <a:rPr lang="en-US" sz="1600"/>
              <a:t> com outros </a:t>
            </a:r>
            <a:r>
              <a:rPr lang="en-US" sz="1600" err="1"/>
              <a:t>sectores</a:t>
            </a:r>
            <a:r>
              <a:rPr lang="en-US" sz="1600"/>
              <a:t> da </a:t>
            </a:r>
            <a:r>
              <a:rPr lang="en-US" sz="1600" err="1"/>
              <a:t>sociedade</a:t>
            </a:r>
            <a:r>
              <a:rPr lang="en-US" sz="1600"/>
              <a:t>: as </a:t>
            </a:r>
            <a:r>
              <a:rPr lang="en-US" sz="1600" err="1"/>
              <a:t>esferas</a:t>
            </a:r>
            <a:r>
              <a:rPr lang="en-US" sz="1600"/>
              <a:t> da </a:t>
            </a:r>
            <a:r>
              <a:rPr lang="en-US" sz="1600" err="1"/>
              <a:t>política</a:t>
            </a:r>
            <a:r>
              <a:rPr lang="en-US" sz="1600"/>
              <a:t>, da </a:t>
            </a:r>
            <a:r>
              <a:rPr lang="en-US" sz="1600" err="1"/>
              <a:t>economia</a:t>
            </a:r>
            <a:r>
              <a:rPr lang="en-US" sz="1600"/>
              <a:t>, da </a:t>
            </a:r>
            <a:r>
              <a:rPr lang="en-US" sz="1600" err="1"/>
              <a:t>cultura</a:t>
            </a:r>
            <a:r>
              <a:rPr lang="en-US" sz="1600"/>
              <a:t>, da </a:t>
            </a:r>
            <a:r>
              <a:rPr lang="en-US" sz="1600" err="1"/>
              <a:t>sociedade</a:t>
            </a:r>
            <a:r>
              <a:rPr lang="en-US" sz="1600"/>
              <a:t> civil e das </a:t>
            </a:r>
            <a:r>
              <a:rPr lang="en-US" sz="1600" err="1"/>
              <a:t>pessoas</a:t>
            </a:r>
            <a:r>
              <a:rPr lang="en-US" sz="1600"/>
              <a:t> que </a:t>
            </a:r>
            <a:r>
              <a:rPr lang="en-US" sz="1600" err="1"/>
              <a:t>vivem</a:t>
            </a:r>
            <a:r>
              <a:rPr lang="en-US" sz="1600"/>
              <a:t> </a:t>
            </a:r>
            <a:r>
              <a:rPr lang="en-US" sz="1600" err="1"/>
              <a:t>na</a:t>
            </a:r>
            <a:r>
              <a:rPr lang="en-US" sz="1600"/>
              <a:t> </a:t>
            </a:r>
            <a:r>
              <a:rPr lang="en-US" sz="1600" err="1"/>
              <a:t>pobreza</a:t>
            </a:r>
            <a:r>
              <a:rPr lang="en-US" sz="1600"/>
              <a:t>? </a:t>
            </a:r>
            <a:endParaRPr lang="pt-PT" sz="1600"/>
          </a:p>
          <a:p>
            <a:pPr>
              <a:lnSpc>
                <a:spcPct val="114999"/>
              </a:lnSpc>
              <a:buNone/>
            </a:pPr>
            <a:endParaRPr lang="pt-PT"/>
          </a:p>
          <a:p>
            <a:pPr marL="114300" indent="0">
              <a:lnSpc>
                <a:spcPct val="114999"/>
              </a:lnSpc>
              <a:buNone/>
            </a:pPr>
            <a:endParaRPr lang="pt-PT"/>
          </a:p>
          <a:p>
            <a:pPr marL="114300" indent="0">
              <a:lnSpc>
                <a:spcPct val="114999"/>
              </a:lnSpc>
              <a:buNone/>
            </a:pPr>
            <a:endParaRPr lang="pt-PT"/>
          </a:p>
        </p:txBody>
      </p:sp>
      <p:sp>
        <p:nvSpPr>
          <p:cNvPr id="5" name="Google Shape;103;p19">
            <a:extLst>
              <a:ext uri="{FF2B5EF4-FFF2-40B4-BE49-F238E27FC236}">
                <a16:creationId xmlns:a16="http://schemas.microsoft.com/office/drawing/2014/main" id="{CABA027F-C788-465F-8AFD-903CF569838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79351" y="8918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r>
              <a:rPr lang="pt-PT">
                <a:latin typeface="Open Sans"/>
              </a:rPr>
              <a:t>10 temas</a:t>
            </a:r>
          </a:p>
        </p:txBody>
      </p:sp>
    </p:spTree>
    <p:extLst>
      <p:ext uri="{BB962C8B-B14F-4D97-AF65-F5344CB8AC3E}">
        <p14:creationId xmlns:p14="http://schemas.microsoft.com/office/powerpoint/2010/main" val="12859707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7EAC92AC-FE0D-4F68-835D-5CCBF4BC33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801982"/>
            <a:ext cx="8520600" cy="4124230"/>
          </a:xfrm>
        </p:spPr>
        <p:txBody>
          <a:bodyPr>
            <a:normAutofit/>
          </a:bodyPr>
          <a:lstStyle/>
          <a:p>
            <a:pPr algn="just">
              <a:lnSpc>
                <a:spcPct val="114999"/>
              </a:lnSpc>
              <a:buNone/>
            </a:pPr>
            <a:r>
              <a:rPr lang="pt-PT" b="1">
                <a:solidFill>
                  <a:schemeClr val="accent1"/>
                </a:solidFill>
              </a:rPr>
              <a:t>7. Com as outras confissões cristãs:</a:t>
            </a:r>
            <a:r>
              <a:rPr lang="pt-PT"/>
              <a:t> O diálogo entre cristãos de diferentes confissões, unidos pelo único Batismo, ocupa um lugar particular no caminho sinodal. </a:t>
            </a:r>
          </a:p>
          <a:p>
            <a:pPr algn="just">
              <a:lnSpc>
                <a:spcPct val="114999"/>
              </a:lnSpc>
              <a:buNone/>
            </a:pPr>
            <a:endParaRPr lang="en-US"/>
          </a:p>
          <a:p>
            <a:pPr lvl="2" algn="just">
              <a:lnSpc>
                <a:spcPct val="114999"/>
              </a:lnSpc>
              <a:buFont typeface="Wingdings"/>
              <a:buChar char="q"/>
            </a:pPr>
            <a:r>
              <a:rPr lang="en-US" sz="1600"/>
              <a:t>Que </a:t>
            </a:r>
            <a:r>
              <a:rPr lang="en-US" sz="1600" err="1"/>
              <a:t>relações</a:t>
            </a:r>
            <a:r>
              <a:rPr lang="en-US" sz="1600"/>
              <a:t> </a:t>
            </a:r>
            <a:r>
              <a:rPr lang="en-US" sz="1600" err="1"/>
              <a:t>tem</a:t>
            </a:r>
            <a:r>
              <a:rPr lang="en-US" sz="1600"/>
              <a:t> a </a:t>
            </a:r>
            <a:r>
              <a:rPr lang="en-US" sz="1600" err="1"/>
              <a:t>nossa</a:t>
            </a:r>
            <a:r>
              <a:rPr lang="en-US" sz="1600"/>
              <a:t> </a:t>
            </a:r>
            <a:r>
              <a:rPr lang="en-US" sz="1600" err="1"/>
              <a:t>comunidade</a:t>
            </a:r>
            <a:r>
              <a:rPr lang="en-US" sz="1600"/>
              <a:t> </a:t>
            </a:r>
            <a:r>
              <a:rPr lang="en-US" sz="1600" err="1"/>
              <a:t>eclesial</a:t>
            </a:r>
            <a:r>
              <a:rPr lang="en-US" sz="1600"/>
              <a:t> com </a:t>
            </a:r>
            <a:r>
              <a:rPr lang="en-US" sz="1600" err="1"/>
              <a:t>membros</a:t>
            </a:r>
            <a:r>
              <a:rPr lang="en-US" sz="1600"/>
              <a:t> de </a:t>
            </a:r>
            <a:r>
              <a:rPr lang="en-US" sz="1600" err="1"/>
              <a:t>outras</a:t>
            </a:r>
            <a:r>
              <a:rPr lang="en-US" sz="1600"/>
              <a:t> </a:t>
            </a:r>
            <a:r>
              <a:rPr lang="en-US" sz="1600" err="1"/>
              <a:t>tradições</a:t>
            </a:r>
            <a:r>
              <a:rPr lang="en-US" sz="1600"/>
              <a:t> e </a:t>
            </a:r>
            <a:r>
              <a:rPr lang="en-US" sz="1600" err="1"/>
              <a:t>confissões</a:t>
            </a:r>
            <a:r>
              <a:rPr lang="en-US" sz="1600"/>
              <a:t> </a:t>
            </a:r>
            <a:r>
              <a:rPr lang="en-US" sz="1600" err="1"/>
              <a:t>cristãs</a:t>
            </a:r>
            <a:r>
              <a:rPr lang="en-US" sz="1600"/>
              <a:t>? </a:t>
            </a:r>
            <a:endParaRPr lang="pt-PT" sz="1600"/>
          </a:p>
          <a:p>
            <a:pPr lvl="2" algn="just">
              <a:lnSpc>
                <a:spcPct val="114999"/>
              </a:lnSpc>
              <a:buFont typeface="Wingdings"/>
              <a:buChar char="q"/>
            </a:pPr>
            <a:r>
              <a:rPr lang="en-US" sz="1600"/>
              <a:t>O que </a:t>
            </a:r>
            <a:r>
              <a:rPr lang="en-US" sz="1600" err="1"/>
              <a:t>partilhamos</a:t>
            </a:r>
            <a:r>
              <a:rPr lang="en-US" sz="1600"/>
              <a:t> e </a:t>
            </a:r>
            <a:r>
              <a:rPr lang="en-US" sz="1600" err="1"/>
              <a:t>como</a:t>
            </a:r>
            <a:r>
              <a:rPr lang="en-US" sz="1600"/>
              <a:t> </a:t>
            </a:r>
            <a:r>
              <a:rPr lang="en-US" sz="1600" err="1"/>
              <a:t>caminhamos</a:t>
            </a:r>
            <a:r>
              <a:rPr lang="en-US" sz="1600"/>
              <a:t> </a:t>
            </a:r>
            <a:r>
              <a:rPr lang="en-US" sz="1600" err="1"/>
              <a:t>juntos</a:t>
            </a:r>
            <a:r>
              <a:rPr lang="en-US" sz="1600"/>
              <a:t>? </a:t>
            </a:r>
            <a:endParaRPr lang="pt-PT" sz="1600"/>
          </a:p>
          <a:p>
            <a:pPr lvl="2" algn="just">
              <a:lnSpc>
                <a:spcPct val="114999"/>
              </a:lnSpc>
              <a:buFont typeface="Wingdings"/>
              <a:buChar char="q"/>
            </a:pPr>
            <a:r>
              <a:rPr lang="en-US" sz="1600"/>
              <a:t>Que </a:t>
            </a:r>
            <a:r>
              <a:rPr lang="en-US" sz="1600" err="1"/>
              <a:t>frutos</a:t>
            </a:r>
            <a:r>
              <a:rPr lang="en-US" sz="1600"/>
              <a:t> </a:t>
            </a:r>
            <a:r>
              <a:rPr lang="en-US" sz="1600" err="1"/>
              <a:t>colhemos</a:t>
            </a:r>
            <a:r>
              <a:rPr lang="en-US" sz="1600"/>
              <a:t> do </a:t>
            </a:r>
            <a:r>
              <a:rPr lang="en-US" sz="1600" err="1"/>
              <a:t>nosso</a:t>
            </a:r>
            <a:r>
              <a:rPr lang="en-US" sz="1600"/>
              <a:t> </a:t>
            </a:r>
            <a:r>
              <a:rPr lang="en-US" sz="1600" err="1"/>
              <a:t>caminho</a:t>
            </a:r>
            <a:r>
              <a:rPr lang="en-US" sz="1600"/>
              <a:t> </a:t>
            </a:r>
            <a:r>
              <a:rPr lang="en-US" sz="1600" err="1"/>
              <a:t>em</a:t>
            </a:r>
            <a:r>
              <a:rPr lang="en-US" sz="1600"/>
              <a:t> conjunto? </a:t>
            </a:r>
            <a:endParaRPr lang="pt-PT" sz="1600"/>
          </a:p>
          <a:p>
            <a:pPr lvl="2" algn="just">
              <a:lnSpc>
                <a:spcPct val="114999"/>
              </a:lnSpc>
              <a:buFont typeface="Wingdings"/>
              <a:buChar char="q"/>
            </a:pPr>
            <a:r>
              <a:rPr lang="en-US" sz="1600"/>
              <a:t>Quais as </a:t>
            </a:r>
            <a:r>
              <a:rPr lang="en-US" sz="1600" err="1"/>
              <a:t>dificuldades</a:t>
            </a:r>
            <a:r>
              <a:rPr lang="en-US" sz="1600"/>
              <a:t>? </a:t>
            </a:r>
            <a:endParaRPr lang="pt-PT" sz="1600"/>
          </a:p>
          <a:p>
            <a:pPr lvl="2" algn="just">
              <a:lnSpc>
                <a:spcPct val="114999"/>
              </a:lnSpc>
              <a:buFont typeface="Wingdings"/>
              <a:buChar char="q"/>
            </a:pPr>
            <a:r>
              <a:rPr lang="en-US" sz="1600"/>
              <a:t>Como </a:t>
            </a:r>
            <a:r>
              <a:rPr lang="en-US" sz="1600" err="1"/>
              <a:t>podemos</a:t>
            </a:r>
            <a:r>
              <a:rPr lang="en-US" sz="1600"/>
              <a:t> </a:t>
            </a:r>
            <a:r>
              <a:rPr lang="en-US" sz="1600" err="1"/>
              <a:t>dar</a:t>
            </a:r>
            <a:r>
              <a:rPr lang="en-US" sz="1600"/>
              <a:t> o </a:t>
            </a:r>
            <a:r>
              <a:rPr lang="en-US" sz="1600" err="1"/>
              <a:t>próximo</a:t>
            </a:r>
            <a:r>
              <a:rPr lang="en-US" sz="1600"/>
              <a:t> </a:t>
            </a:r>
            <a:r>
              <a:rPr lang="en-US" sz="1600" err="1"/>
              <a:t>passo</a:t>
            </a:r>
            <a:r>
              <a:rPr lang="en-US" sz="1600"/>
              <a:t> para </a:t>
            </a:r>
            <a:r>
              <a:rPr lang="en-US" sz="1600" err="1"/>
              <a:t>caminharmos</a:t>
            </a:r>
            <a:r>
              <a:rPr lang="en-US" sz="1600"/>
              <a:t> </a:t>
            </a:r>
            <a:r>
              <a:rPr lang="en-US" sz="1600" err="1"/>
              <a:t>uns</a:t>
            </a:r>
            <a:r>
              <a:rPr lang="en-US" sz="1600"/>
              <a:t> com </a:t>
            </a:r>
            <a:r>
              <a:rPr lang="en-US" sz="1600" err="1"/>
              <a:t>os</a:t>
            </a:r>
            <a:r>
              <a:rPr lang="en-US" sz="1600"/>
              <a:t> outros?</a:t>
            </a:r>
            <a:r>
              <a:rPr lang="en-US" sz="1800"/>
              <a:t> </a:t>
            </a:r>
            <a:endParaRPr lang="pt-PT" sz="1800"/>
          </a:p>
          <a:p>
            <a:pPr>
              <a:lnSpc>
                <a:spcPct val="114999"/>
              </a:lnSpc>
              <a:buNone/>
            </a:pPr>
            <a:endParaRPr lang="pt-PT"/>
          </a:p>
          <a:p>
            <a:pPr marL="114300" indent="0">
              <a:lnSpc>
                <a:spcPct val="114999"/>
              </a:lnSpc>
              <a:buNone/>
            </a:pPr>
            <a:endParaRPr lang="pt-PT"/>
          </a:p>
        </p:txBody>
      </p:sp>
      <p:sp>
        <p:nvSpPr>
          <p:cNvPr id="5" name="Google Shape;103;p19">
            <a:extLst>
              <a:ext uri="{FF2B5EF4-FFF2-40B4-BE49-F238E27FC236}">
                <a16:creationId xmlns:a16="http://schemas.microsoft.com/office/drawing/2014/main" id="{01F7E1C8-6793-4F21-A8B6-F85A0E2DDF0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79351" y="8918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r>
              <a:rPr lang="pt-PT">
                <a:latin typeface="Open Sans"/>
              </a:rPr>
              <a:t>10 temas</a:t>
            </a:r>
          </a:p>
        </p:txBody>
      </p:sp>
      <p:pic>
        <p:nvPicPr>
          <p:cNvPr id="2" name="Google Shape;68;p13" descr="Uma imagem com texto, ClipArt&#10;&#10;Descrição gerada automaticamente">
            <a:extLst>
              <a:ext uri="{FF2B5EF4-FFF2-40B4-BE49-F238E27FC236}">
                <a16:creationId xmlns:a16="http://schemas.microsoft.com/office/drawing/2014/main" id="{2EABEA67-56BB-4F25-866A-D16E46BD232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60983" y="4135417"/>
            <a:ext cx="961307" cy="8951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44572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7EAC92AC-FE0D-4F68-835D-5CCBF4BC33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694152"/>
            <a:ext cx="8520600" cy="4296758"/>
          </a:xfrm>
        </p:spPr>
        <p:txBody>
          <a:bodyPr>
            <a:normAutofit fontScale="92500"/>
          </a:bodyPr>
          <a:lstStyle/>
          <a:p>
            <a:pPr algn="just">
              <a:lnSpc>
                <a:spcPct val="114999"/>
              </a:lnSpc>
              <a:buNone/>
            </a:pPr>
            <a:r>
              <a:rPr lang="pt-PT" b="1">
                <a:solidFill>
                  <a:schemeClr val="accent1"/>
                </a:solidFill>
              </a:rPr>
              <a:t>8. Autoridade e participação:</a:t>
            </a:r>
            <a:r>
              <a:rPr lang="pt-PT"/>
              <a:t> Uma Igreja sinodal é uma Igreja participativa e corresponsável.</a:t>
            </a:r>
          </a:p>
          <a:p>
            <a:pPr algn="just">
              <a:lnSpc>
                <a:spcPct val="114999"/>
              </a:lnSpc>
              <a:buNone/>
            </a:pPr>
            <a:endParaRPr lang="pt-PT"/>
          </a:p>
          <a:p>
            <a:pPr lvl="2" algn="just">
              <a:lnSpc>
                <a:spcPct val="114999"/>
              </a:lnSpc>
              <a:buFont typeface="Wingdings"/>
              <a:buChar char="q"/>
            </a:pPr>
            <a:r>
              <a:rPr lang="en-US" sz="1600"/>
              <a:t>Como é que a </a:t>
            </a:r>
            <a:r>
              <a:rPr lang="en-US" sz="1600" err="1"/>
              <a:t>nossa</a:t>
            </a:r>
            <a:r>
              <a:rPr lang="en-US" sz="1600"/>
              <a:t> </a:t>
            </a:r>
            <a:r>
              <a:rPr lang="en-US" sz="1600" err="1"/>
              <a:t>comunidade</a:t>
            </a:r>
            <a:r>
              <a:rPr lang="en-US" sz="1600"/>
              <a:t> </a:t>
            </a:r>
            <a:r>
              <a:rPr lang="en-US" sz="1600" err="1"/>
              <a:t>eclesial</a:t>
            </a:r>
            <a:r>
              <a:rPr lang="en-US" sz="1600"/>
              <a:t> </a:t>
            </a:r>
            <a:r>
              <a:rPr lang="en-US" sz="1600" err="1"/>
              <a:t>identifica</a:t>
            </a:r>
            <a:r>
              <a:rPr lang="en-US" sz="1600"/>
              <a:t> </a:t>
            </a:r>
            <a:r>
              <a:rPr lang="en-US" sz="1600" err="1"/>
              <a:t>os</a:t>
            </a:r>
            <a:r>
              <a:rPr lang="en-US" sz="1600"/>
              <a:t> </a:t>
            </a:r>
            <a:r>
              <a:rPr lang="en-US" sz="1600" err="1"/>
              <a:t>objetivos</a:t>
            </a:r>
            <a:r>
              <a:rPr lang="en-US" sz="1600"/>
              <a:t> a </a:t>
            </a:r>
            <a:r>
              <a:rPr lang="en-US" sz="1600" err="1"/>
              <a:t>prosseguir</a:t>
            </a:r>
            <a:r>
              <a:rPr lang="en-US" sz="1600"/>
              <a:t>, a forma de </a:t>
            </a:r>
            <a:r>
              <a:rPr lang="en-US" sz="1600" err="1"/>
              <a:t>os</a:t>
            </a:r>
            <a:r>
              <a:rPr lang="en-US" sz="1600"/>
              <a:t> </a:t>
            </a:r>
            <a:r>
              <a:rPr lang="en-US" sz="1600" err="1"/>
              <a:t>alcançar</a:t>
            </a:r>
            <a:r>
              <a:rPr lang="en-US" sz="1600"/>
              <a:t> e </a:t>
            </a:r>
            <a:r>
              <a:rPr lang="en-US" sz="1600" err="1"/>
              <a:t>os</a:t>
            </a:r>
            <a:r>
              <a:rPr lang="en-US" sz="1600"/>
              <a:t> </a:t>
            </a:r>
            <a:r>
              <a:rPr lang="en-US" sz="1600" err="1"/>
              <a:t>passos</a:t>
            </a:r>
            <a:r>
              <a:rPr lang="en-US" sz="1600"/>
              <a:t> a </a:t>
            </a:r>
            <a:r>
              <a:rPr lang="en-US" sz="1600" err="1"/>
              <a:t>dar</a:t>
            </a:r>
            <a:r>
              <a:rPr lang="en-US" sz="1600"/>
              <a:t>? </a:t>
            </a:r>
            <a:endParaRPr lang="pt-PT" sz="1600"/>
          </a:p>
          <a:p>
            <a:pPr lvl="2" algn="just">
              <a:lnSpc>
                <a:spcPct val="114999"/>
              </a:lnSpc>
              <a:buFont typeface="Wingdings"/>
              <a:buChar char="q"/>
            </a:pPr>
            <a:r>
              <a:rPr lang="en-US" sz="1600"/>
              <a:t>Como é </a:t>
            </a:r>
            <a:r>
              <a:rPr lang="en-US" sz="1600" err="1"/>
              <a:t>exercida</a:t>
            </a:r>
            <a:r>
              <a:rPr lang="en-US" sz="1600"/>
              <a:t> a </a:t>
            </a:r>
            <a:r>
              <a:rPr lang="en-US" sz="1600" err="1"/>
              <a:t>autoridade</a:t>
            </a:r>
            <a:r>
              <a:rPr lang="en-US" sz="1600"/>
              <a:t> </a:t>
            </a:r>
            <a:r>
              <a:rPr lang="en-US" sz="1600" err="1"/>
              <a:t>ou</a:t>
            </a:r>
            <a:r>
              <a:rPr lang="en-US" sz="1600"/>
              <a:t> a </a:t>
            </a:r>
            <a:r>
              <a:rPr lang="en-US" sz="1600" err="1"/>
              <a:t>governação</a:t>
            </a:r>
            <a:r>
              <a:rPr lang="en-US" sz="1600"/>
              <a:t> no </a:t>
            </a:r>
            <a:r>
              <a:rPr lang="en-US" sz="1600" err="1"/>
              <a:t>seio</a:t>
            </a:r>
            <a:r>
              <a:rPr lang="en-US" sz="1600"/>
              <a:t> da </a:t>
            </a:r>
            <a:r>
              <a:rPr lang="en-US" sz="1600" err="1"/>
              <a:t>nossa</a:t>
            </a:r>
            <a:r>
              <a:rPr lang="en-US" sz="1600"/>
              <a:t> </a:t>
            </a:r>
            <a:r>
              <a:rPr lang="en-US" sz="1600" err="1"/>
              <a:t>Igreja</a:t>
            </a:r>
            <a:r>
              <a:rPr lang="en-US" sz="1600"/>
              <a:t> local? </a:t>
            </a:r>
            <a:endParaRPr lang="pt-PT" sz="1600"/>
          </a:p>
          <a:p>
            <a:pPr lvl="2" algn="just">
              <a:lnSpc>
                <a:spcPct val="114999"/>
              </a:lnSpc>
              <a:buFont typeface="Wingdings"/>
              <a:buChar char="q"/>
            </a:pPr>
            <a:r>
              <a:rPr lang="en-US" sz="1600"/>
              <a:t>Como </a:t>
            </a:r>
            <a:r>
              <a:rPr lang="en-US" sz="1600" err="1"/>
              <a:t>pomos</a:t>
            </a:r>
            <a:r>
              <a:rPr lang="en-US" sz="1600"/>
              <a:t> </a:t>
            </a:r>
            <a:r>
              <a:rPr lang="en-US" sz="1600" err="1"/>
              <a:t>em</a:t>
            </a:r>
            <a:r>
              <a:rPr lang="en-US" sz="1600"/>
              <a:t> </a:t>
            </a:r>
            <a:r>
              <a:rPr lang="en-US" sz="1600" err="1"/>
              <a:t>prática</a:t>
            </a:r>
            <a:r>
              <a:rPr lang="en-US" sz="1600"/>
              <a:t> o </a:t>
            </a:r>
            <a:r>
              <a:rPr lang="en-US" sz="1600" err="1"/>
              <a:t>trabalho</a:t>
            </a:r>
            <a:r>
              <a:rPr lang="en-US" sz="1600"/>
              <a:t> de </a:t>
            </a:r>
            <a:r>
              <a:rPr lang="en-US" sz="1600" err="1"/>
              <a:t>equipa</a:t>
            </a:r>
            <a:r>
              <a:rPr lang="en-US" sz="1600"/>
              <a:t> e a </a:t>
            </a:r>
            <a:r>
              <a:rPr lang="en-US" sz="1600" err="1"/>
              <a:t>corresponsabilidade</a:t>
            </a:r>
            <a:r>
              <a:rPr lang="en-US" sz="1600"/>
              <a:t>? </a:t>
            </a:r>
            <a:endParaRPr lang="pt-PT" sz="1600"/>
          </a:p>
          <a:p>
            <a:pPr lvl="2" algn="just">
              <a:lnSpc>
                <a:spcPct val="114999"/>
              </a:lnSpc>
              <a:buFont typeface="Wingdings"/>
              <a:buChar char="q"/>
            </a:pPr>
            <a:r>
              <a:rPr lang="en-US" sz="1600"/>
              <a:t>Como e por </a:t>
            </a:r>
            <a:r>
              <a:rPr lang="en-US" sz="1600" err="1"/>
              <a:t>quem</a:t>
            </a:r>
            <a:r>
              <a:rPr lang="en-US" sz="1600"/>
              <a:t> </a:t>
            </a:r>
            <a:r>
              <a:rPr lang="en-US" sz="1600" err="1"/>
              <a:t>são</a:t>
            </a:r>
            <a:r>
              <a:rPr lang="en-US" sz="1600"/>
              <a:t> </a:t>
            </a:r>
            <a:r>
              <a:rPr lang="en-US" sz="1600" err="1"/>
              <a:t>orientadas</a:t>
            </a:r>
            <a:r>
              <a:rPr lang="en-US" sz="1600"/>
              <a:t> as </a:t>
            </a:r>
            <a:r>
              <a:rPr lang="en-US" sz="1600" err="1"/>
              <a:t>avaliações</a:t>
            </a:r>
            <a:r>
              <a:rPr lang="en-US" sz="1600"/>
              <a:t>? </a:t>
            </a:r>
            <a:endParaRPr lang="pt-PT" sz="1600"/>
          </a:p>
          <a:p>
            <a:pPr lvl="2" algn="just">
              <a:lnSpc>
                <a:spcPct val="114999"/>
              </a:lnSpc>
              <a:buFont typeface="Wingdings"/>
              <a:buChar char="q"/>
            </a:pPr>
            <a:r>
              <a:rPr lang="en-US" sz="1600"/>
              <a:t>Como se </a:t>
            </a:r>
            <a:r>
              <a:rPr lang="en-US" sz="1600" err="1"/>
              <a:t>tem</a:t>
            </a:r>
            <a:r>
              <a:rPr lang="en-US" sz="1600"/>
              <a:t> </a:t>
            </a:r>
            <a:r>
              <a:rPr lang="en-US" sz="1600" err="1"/>
              <a:t>promovido</a:t>
            </a:r>
            <a:r>
              <a:rPr lang="en-US" sz="1600"/>
              <a:t> </a:t>
            </a:r>
            <a:r>
              <a:rPr lang="en-US" sz="1600" err="1"/>
              <a:t>os</a:t>
            </a:r>
            <a:r>
              <a:rPr lang="en-US" sz="1600"/>
              <a:t> </a:t>
            </a:r>
            <a:r>
              <a:rPr lang="en-US" sz="1600" err="1"/>
              <a:t>ministérios</a:t>
            </a:r>
            <a:r>
              <a:rPr lang="en-US" sz="1600"/>
              <a:t> </a:t>
            </a:r>
            <a:r>
              <a:rPr lang="en-US" sz="1600" err="1"/>
              <a:t>laicais</a:t>
            </a:r>
            <a:r>
              <a:rPr lang="en-US" sz="1600"/>
              <a:t> e a </a:t>
            </a:r>
            <a:r>
              <a:rPr lang="en-US" sz="1600" err="1"/>
              <a:t>responsabilidade</a:t>
            </a:r>
            <a:r>
              <a:rPr lang="en-US" sz="1600"/>
              <a:t> dos </a:t>
            </a:r>
            <a:r>
              <a:rPr lang="en-US" sz="1600" err="1"/>
              <a:t>leigos</a:t>
            </a:r>
            <a:r>
              <a:rPr lang="en-US" sz="1600"/>
              <a:t>? </a:t>
            </a:r>
            <a:endParaRPr lang="pt-PT" sz="1600"/>
          </a:p>
          <a:p>
            <a:pPr lvl="2" algn="just">
              <a:lnSpc>
                <a:spcPct val="114999"/>
              </a:lnSpc>
              <a:buFont typeface="Wingdings"/>
              <a:buChar char="q"/>
            </a:pPr>
            <a:r>
              <a:rPr lang="en-US" sz="1600" err="1"/>
              <a:t>Tivemos</a:t>
            </a:r>
            <a:r>
              <a:rPr lang="en-US" sz="1600"/>
              <a:t> </a:t>
            </a:r>
            <a:r>
              <a:rPr lang="en-US" sz="1600" err="1"/>
              <a:t>experiências</a:t>
            </a:r>
            <a:r>
              <a:rPr lang="en-US" sz="1600"/>
              <a:t> </a:t>
            </a:r>
            <a:r>
              <a:rPr lang="en-US" sz="1600" err="1"/>
              <a:t>frutuosas</a:t>
            </a:r>
            <a:r>
              <a:rPr lang="en-US" sz="1600"/>
              <a:t> de </a:t>
            </a:r>
            <a:r>
              <a:rPr lang="en-US" sz="1600" err="1"/>
              <a:t>sinodalidade</a:t>
            </a:r>
            <a:r>
              <a:rPr lang="en-US" sz="1600"/>
              <a:t> a </a:t>
            </a:r>
            <a:r>
              <a:rPr lang="en-US" sz="1600" err="1"/>
              <a:t>nível</a:t>
            </a:r>
            <a:r>
              <a:rPr lang="en-US" sz="1600"/>
              <a:t> local? </a:t>
            </a:r>
            <a:endParaRPr lang="pt-PT" sz="1600"/>
          </a:p>
          <a:p>
            <a:pPr lvl="2" algn="just">
              <a:lnSpc>
                <a:spcPct val="114999"/>
              </a:lnSpc>
              <a:buFont typeface="Wingdings"/>
              <a:buChar char="q"/>
            </a:pPr>
            <a:r>
              <a:rPr lang="en-US" sz="1600"/>
              <a:t>Como </a:t>
            </a:r>
            <a:r>
              <a:rPr lang="en-US" sz="1600" err="1"/>
              <a:t>funcionam</a:t>
            </a:r>
            <a:r>
              <a:rPr lang="en-US" sz="1600"/>
              <a:t> </a:t>
            </a:r>
            <a:r>
              <a:rPr lang="en-US" sz="1600" err="1"/>
              <a:t>os</a:t>
            </a:r>
            <a:r>
              <a:rPr lang="en-US" sz="1600"/>
              <a:t> </a:t>
            </a:r>
            <a:r>
              <a:rPr lang="en-US" sz="1600" err="1"/>
              <a:t>órgãos</a:t>
            </a:r>
            <a:r>
              <a:rPr lang="en-US" sz="1600"/>
              <a:t> </a:t>
            </a:r>
            <a:r>
              <a:rPr lang="en-US" sz="1600" err="1"/>
              <a:t>sinodais</a:t>
            </a:r>
            <a:r>
              <a:rPr lang="en-US" sz="1600"/>
              <a:t> a </a:t>
            </a:r>
            <a:r>
              <a:rPr lang="en-US" sz="1600" err="1"/>
              <a:t>nível</a:t>
            </a:r>
            <a:r>
              <a:rPr lang="en-US" sz="1600"/>
              <a:t> da </a:t>
            </a:r>
            <a:r>
              <a:rPr lang="en-US" sz="1600" err="1"/>
              <a:t>Igreja</a:t>
            </a:r>
            <a:r>
              <a:rPr lang="en-US" sz="1600"/>
              <a:t> local (</a:t>
            </a:r>
            <a:r>
              <a:rPr lang="en-US" sz="1600" err="1"/>
              <a:t>Conselhos</a:t>
            </a:r>
            <a:r>
              <a:rPr lang="en-US" sz="1600"/>
              <a:t> </a:t>
            </a:r>
            <a:r>
              <a:rPr lang="en-US" sz="1600" err="1"/>
              <a:t>Pastorais</a:t>
            </a:r>
            <a:r>
              <a:rPr lang="en-US" sz="1600"/>
              <a:t> </a:t>
            </a:r>
            <a:r>
              <a:rPr lang="en-US" sz="1600" err="1"/>
              <a:t>nas</a:t>
            </a:r>
            <a:r>
              <a:rPr lang="en-US" sz="1600"/>
              <a:t> </a:t>
            </a:r>
            <a:r>
              <a:rPr lang="en-US" sz="1600" err="1"/>
              <a:t>paróquias</a:t>
            </a:r>
            <a:r>
              <a:rPr lang="en-US" sz="1600"/>
              <a:t> e dioceses, </a:t>
            </a:r>
            <a:r>
              <a:rPr lang="en-US" sz="1600" err="1"/>
              <a:t>Conselho</a:t>
            </a:r>
            <a:r>
              <a:rPr lang="en-US" sz="1600"/>
              <a:t> </a:t>
            </a:r>
            <a:r>
              <a:rPr lang="en-US" sz="1600" err="1"/>
              <a:t>Presbiteral</a:t>
            </a:r>
            <a:r>
              <a:rPr lang="en-US" sz="1600"/>
              <a:t>, etc.)? </a:t>
            </a:r>
          </a:p>
          <a:p>
            <a:pPr lvl="2" algn="just">
              <a:lnSpc>
                <a:spcPct val="114999"/>
              </a:lnSpc>
              <a:buFont typeface="Wingdings"/>
              <a:buChar char="q"/>
            </a:pPr>
            <a:r>
              <a:rPr lang="en-US" sz="1600"/>
              <a:t>Como </a:t>
            </a:r>
            <a:r>
              <a:rPr lang="en-US" sz="1600" err="1"/>
              <a:t>podemos</a:t>
            </a:r>
            <a:r>
              <a:rPr lang="en-US" sz="1600"/>
              <a:t> </a:t>
            </a:r>
            <a:r>
              <a:rPr lang="en-US" sz="1600" err="1"/>
              <a:t>promover</a:t>
            </a:r>
            <a:r>
              <a:rPr lang="en-US" sz="1600"/>
              <a:t> </a:t>
            </a:r>
            <a:r>
              <a:rPr lang="en-US" sz="1600" err="1"/>
              <a:t>uma</a:t>
            </a:r>
            <a:r>
              <a:rPr lang="en-US" sz="1600"/>
              <a:t> </a:t>
            </a:r>
            <a:r>
              <a:rPr lang="en-US" sz="1600" err="1"/>
              <a:t>abordagem</a:t>
            </a:r>
            <a:r>
              <a:rPr lang="en-US" sz="1600"/>
              <a:t> </a:t>
            </a:r>
            <a:r>
              <a:rPr lang="en-US" sz="1600" err="1"/>
              <a:t>mais</a:t>
            </a:r>
            <a:r>
              <a:rPr lang="en-US" sz="1600"/>
              <a:t> </a:t>
            </a:r>
            <a:r>
              <a:rPr lang="en-US" sz="1600" err="1"/>
              <a:t>sinodal</a:t>
            </a:r>
            <a:r>
              <a:rPr lang="en-US" sz="1600"/>
              <a:t> </a:t>
            </a:r>
            <a:r>
              <a:rPr lang="en-US" sz="1600" err="1"/>
              <a:t>na</a:t>
            </a:r>
            <a:r>
              <a:rPr lang="en-US" sz="1600"/>
              <a:t> </a:t>
            </a:r>
            <a:r>
              <a:rPr lang="en-US" sz="1600" err="1"/>
              <a:t>nossa</a:t>
            </a:r>
            <a:r>
              <a:rPr lang="en-US" sz="1600"/>
              <a:t> </a:t>
            </a:r>
            <a:r>
              <a:rPr lang="en-US" sz="1600" err="1"/>
              <a:t>participação</a:t>
            </a:r>
            <a:r>
              <a:rPr lang="en-US" sz="1600"/>
              <a:t> e </a:t>
            </a:r>
            <a:r>
              <a:rPr lang="en-US" sz="1600" err="1"/>
              <a:t>liderança</a:t>
            </a:r>
            <a:r>
              <a:rPr lang="en-US" sz="1600"/>
              <a:t>? </a:t>
            </a:r>
            <a:endParaRPr lang="pt-PT" sz="1600"/>
          </a:p>
          <a:p>
            <a:pPr>
              <a:lnSpc>
                <a:spcPct val="114999"/>
              </a:lnSpc>
              <a:buNone/>
            </a:pPr>
            <a:endParaRPr lang="pt-PT"/>
          </a:p>
          <a:p>
            <a:pPr marL="114300" indent="0">
              <a:lnSpc>
                <a:spcPct val="114999"/>
              </a:lnSpc>
              <a:buNone/>
            </a:pPr>
            <a:endParaRPr lang="pt-PT"/>
          </a:p>
        </p:txBody>
      </p:sp>
      <p:sp>
        <p:nvSpPr>
          <p:cNvPr id="5" name="Google Shape;103;p19">
            <a:extLst>
              <a:ext uri="{FF2B5EF4-FFF2-40B4-BE49-F238E27FC236}">
                <a16:creationId xmlns:a16="http://schemas.microsoft.com/office/drawing/2014/main" id="{FA569E2E-6E07-46D3-8FFB-E698CB4E98A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79351" y="8918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r>
              <a:rPr lang="pt-PT">
                <a:latin typeface="Open Sans"/>
              </a:rPr>
              <a:t>10 temas</a:t>
            </a:r>
          </a:p>
        </p:txBody>
      </p:sp>
    </p:spTree>
    <p:extLst>
      <p:ext uri="{BB962C8B-B14F-4D97-AF65-F5344CB8AC3E}">
        <p14:creationId xmlns:p14="http://schemas.microsoft.com/office/powerpoint/2010/main" val="20832316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7EAC92AC-FE0D-4F68-835D-5CCBF4BC33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629454"/>
            <a:ext cx="8520600" cy="4210494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14999"/>
              </a:lnSpc>
              <a:buNone/>
            </a:pPr>
            <a:r>
              <a:rPr lang="pt-PT" b="1">
                <a:solidFill>
                  <a:schemeClr val="accent1"/>
                </a:solidFill>
              </a:rPr>
              <a:t>9. Discernir e decidir: </a:t>
            </a:r>
            <a:r>
              <a:rPr lang="en-US"/>
              <a:t>Num </a:t>
            </a:r>
            <a:r>
              <a:rPr lang="en-US" err="1"/>
              <a:t>estilo</a:t>
            </a:r>
            <a:r>
              <a:rPr lang="en-US"/>
              <a:t> </a:t>
            </a:r>
            <a:r>
              <a:rPr lang="en-US" err="1"/>
              <a:t>sinodal</a:t>
            </a:r>
            <a:r>
              <a:rPr lang="en-US"/>
              <a:t> </a:t>
            </a:r>
            <a:r>
              <a:rPr lang="en-US" err="1"/>
              <a:t>tomamos</a:t>
            </a:r>
            <a:r>
              <a:rPr lang="en-US"/>
              <a:t> </a:t>
            </a:r>
            <a:r>
              <a:rPr lang="en-US" err="1"/>
              <a:t>decisões</a:t>
            </a:r>
            <a:r>
              <a:rPr lang="en-US"/>
              <a:t> </a:t>
            </a:r>
            <a:r>
              <a:rPr lang="en-US" err="1"/>
              <a:t>através</a:t>
            </a:r>
            <a:r>
              <a:rPr lang="en-US"/>
              <a:t> do </a:t>
            </a:r>
            <a:r>
              <a:rPr lang="en-US" err="1"/>
              <a:t>discernimento</a:t>
            </a:r>
            <a:r>
              <a:rPr lang="en-US"/>
              <a:t> do que o Espírito Santo </a:t>
            </a:r>
            <a:r>
              <a:rPr lang="en-US" err="1"/>
              <a:t>está</a:t>
            </a:r>
            <a:r>
              <a:rPr lang="en-US"/>
              <a:t> a </a:t>
            </a:r>
            <a:r>
              <a:rPr lang="en-US" err="1"/>
              <a:t>dizer-nos</a:t>
            </a:r>
            <a:r>
              <a:rPr lang="en-US"/>
              <a:t> </a:t>
            </a:r>
            <a:r>
              <a:rPr lang="en-US" err="1"/>
              <a:t>através</a:t>
            </a:r>
            <a:r>
              <a:rPr lang="en-US"/>
              <a:t> de </a:t>
            </a:r>
            <a:r>
              <a:rPr lang="en-US" err="1"/>
              <a:t>toda</a:t>
            </a:r>
            <a:r>
              <a:rPr lang="en-US"/>
              <a:t> a </a:t>
            </a:r>
            <a:r>
              <a:rPr lang="en-US" err="1"/>
              <a:t>nossa</a:t>
            </a:r>
            <a:r>
              <a:rPr lang="en-US"/>
              <a:t> </a:t>
            </a:r>
            <a:r>
              <a:rPr lang="en-US" err="1"/>
              <a:t>comunidade</a:t>
            </a:r>
            <a:r>
              <a:rPr lang="en-US"/>
              <a:t>. </a:t>
            </a:r>
            <a:endParaRPr lang="pt-PT"/>
          </a:p>
          <a:p>
            <a:pPr algn="just">
              <a:lnSpc>
                <a:spcPct val="114999"/>
              </a:lnSpc>
              <a:buNone/>
            </a:pPr>
            <a:endParaRPr lang="en-US"/>
          </a:p>
          <a:p>
            <a:pPr lvl="2">
              <a:lnSpc>
                <a:spcPct val="114999"/>
              </a:lnSpc>
              <a:buFont typeface="Wingdings"/>
              <a:buChar char="q"/>
            </a:pPr>
            <a:r>
              <a:rPr lang="en-US" sz="1600"/>
              <a:t>Que </a:t>
            </a:r>
            <a:r>
              <a:rPr lang="en-US" sz="1600" err="1"/>
              <a:t>métodos</a:t>
            </a:r>
            <a:r>
              <a:rPr lang="en-US" sz="1600"/>
              <a:t> e </a:t>
            </a:r>
            <a:r>
              <a:rPr lang="en-US" sz="1600" err="1"/>
              <a:t>processos</a:t>
            </a:r>
            <a:r>
              <a:rPr lang="en-US" sz="1600"/>
              <a:t> </a:t>
            </a:r>
            <a:r>
              <a:rPr lang="en-US" sz="1600" err="1"/>
              <a:t>utilizamos</a:t>
            </a:r>
            <a:r>
              <a:rPr lang="en-US" sz="1600"/>
              <a:t> </a:t>
            </a:r>
            <a:r>
              <a:rPr lang="en-US" sz="1600" err="1"/>
              <a:t>na</a:t>
            </a:r>
            <a:r>
              <a:rPr lang="en-US" sz="1600"/>
              <a:t> </a:t>
            </a:r>
            <a:r>
              <a:rPr lang="en-US" sz="1600" err="1"/>
              <a:t>tomada</a:t>
            </a:r>
            <a:r>
              <a:rPr lang="en-US" sz="1600"/>
              <a:t> de </a:t>
            </a:r>
            <a:r>
              <a:rPr lang="en-US" sz="1600" err="1"/>
              <a:t>decisões</a:t>
            </a:r>
            <a:r>
              <a:rPr lang="en-US" sz="1600"/>
              <a:t>? </a:t>
            </a:r>
            <a:endParaRPr lang="pt-PT" sz="1600"/>
          </a:p>
          <a:p>
            <a:pPr lvl="2">
              <a:lnSpc>
                <a:spcPct val="114999"/>
              </a:lnSpc>
              <a:buFont typeface="Wingdings"/>
              <a:buChar char="q"/>
            </a:pPr>
            <a:r>
              <a:rPr lang="en-US" sz="1600"/>
              <a:t>Como </a:t>
            </a:r>
            <a:r>
              <a:rPr lang="en-US" sz="1600" err="1"/>
              <a:t>podem</a:t>
            </a:r>
            <a:r>
              <a:rPr lang="en-US" sz="1600"/>
              <a:t> ser </a:t>
            </a:r>
            <a:r>
              <a:rPr lang="en-US" sz="1600" err="1"/>
              <a:t>melhorados</a:t>
            </a:r>
            <a:r>
              <a:rPr lang="en-US" sz="1600"/>
              <a:t>? </a:t>
            </a:r>
            <a:endParaRPr lang="pt-PT" sz="1600"/>
          </a:p>
          <a:p>
            <a:pPr lvl="2">
              <a:lnSpc>
                <a:spcPct val="114999"/>
              </a:lnSpc>
              <a:buFont typeface="Wingdings"/>
              <a:buChar char="q"/>
            </a:pPr>
            <a:r>
              <a:rPr lang="en-US" sz="1600"/>
              <a:t>Como é que </a:t>
            </a:r>
            <a:r>
              <a:rPr lang="en-US" sz="1600" err="1"/>
              <a:t>promovemos</a:t>
            </a:r>
            <a:r>
              <a:rPr lang="en-US" sz="1600"/>
              <a:t> a </a:t>
            </a:r>
            <a:r>
              <a:rPr lang="en-US" sz="1600" err="1"/>
              <a:t>participação</a:t>
            </a:r>
            <a:r>
              <a:rPr lang="en-US" sz="1600"/>
              <a:t> </a:t>
            </a:r>
            <a:r>
              <a:rPr lang="en-US" sz="1600" err="1"/>
              <a:t>na</a:t>
            </a:r>
            <a:r>
              <a:rPr lang="en-US" sz="1600"/>
              <a:t> </a:t>
            </a:r>
            <a:r>
              <a:rPr lang="en-US" sz="1600" err="1"/>
              <a:t>tomada</a:t>
            </a:r>
            <a:r>
              <a:rPr lang="en-US" sz="1600"/>
              <a:t> de </a:t>
            </a:r>
            <a:r>
              <a:rPr lang="en-US" sz="1600" err="1"/>
              <a:t>decisões</a:t>
            </a:r>
            <a:r>
              <a:rPr lang="en-US" sz="1600"/>
              <a:t> no </a:t>
            </a:r>
            <a:r>
              <a:rPr lang="en-US" sz="1600" err="1"/>
              <a:t>seio</a:t>
            </a:r>
            <a:r>
              <a:rPr lang="en-US" sz="1600"/>
              <a:t> de </a:t>
            </a:r>
            <a:r>
              <a:rPr lang="en-US" sz="1600" err="1"/>
              <a:t>estruturas</a:t>
            </a:r>
            <a:r>
              <a:rPr lang="en-US" sz="1600"/>
              <a:t> </a:t>
            </a:r>
            <a:r>
              <a:rPr lang="en-US" sz="1600" err="1"/>
              <a:t>hierárquicas</a:t>
            </a:r>
            <a:r>
              <a:rPr lang="en-US" sz="1600"/>
              <a:t>? </a:t>
            </a:r>
            <a:endParaRPr lang="pt-PT" sz="1600"/>
          </a:p>
          <a:p>
            <a:pPr lvl="2" algn="just">
              <a:lnSpc>
                <a:spcPct val="114999"/>
              </a:lnSpc>
              <a:buFont typeface="Wingdings"/>
              <a:buChar char="q"/>
            </a:pPr>
            <a:r>
              <a:rPr lang="en-US" sz="1600" err="1"/>
              <a:t>Os</a:t>
            </a:r>
            <a:r>
              <a:rPr lang="en-US" sz="1600"/>
              <a:t> </a:t>
            </a:r>
            <a:r>
              <a:rPr lang="en-US" sz="1600" err="1"/>
              <a:t>nossos</a:t>
            </a:r>
            <a:r>
              <a:rPr lang="en-US" sz="1600"/>
              <a:t> </a:t>
            </a:r>
            <a:r>
              <a:rPr lang="en-US" sz="1600" err="1"/>
              <a:t>métodos</a:t>
            </a:r>
            <a:r>
              <a:rPr lang="en-US" sz="1600"/>
              <a:t> de </a:t>
            </a:r>
            <a:r>
              <a:rPr lang="en-US" sz="1600" err="1"/>
              <a:t>tomada</a:t>
            </a:r>
            <a:r>
              <a:rPr lang="en-US" sz="1600"/>
              <a:t> de </a:t>
            </a:r>
            <a:r>
              <a:rPr lang="en-US" sz="1600" err="1"/>
              <a:t>decisões</a:t>
            </a:r>
            <a:r>
              <a:rPr lang="en-US" sz="1600"/>
              <a:t> </a:t>
            </a:r>
            <a:r>
              <a:rPr lang="en-US" sz="1600" err="1"/>
              <a:t>ajudam-nos</a:t>
            </a:r>
            <a:r>
              <a:rPr lang="en-US" sz="1600"/>
              <a:t> a </a:t>
            </a:r>
            <a:r>
              <a:rPr lang="en-US" sz="1600" err="1"/>
              <a:t>escutar</a:t>
            </a:r>
            <a:r>
              <a:rPr lang="en-US" sz="1600"/>
              <a:t> </a:t>
            </a:r>
            <a:r>
              <a:rPr lang="en-US" sz="1600" err="1"/>
              <a:t>todo</a:t>
            </a:r>
            <a:r>
              <a:rPr lang="en-US" sz="1600"/>
              <a:t> o </a:t>
            </a:r>
            <a:r>
              <a:rPr lang="en-US" sz="1600" err="1"/>
              <a:t>Povo</a:t>
            </a:r>
            <a:r>
              <a:rPr lang="en-US" sz="1600"/>
              <a:t> de Deus? </a:t>
            </a:r>
            <a:endParaRPr lang="pt-PT" sz="1600"/>
          </a:p>
          <a:p>
            <a:pPr lvl="2" algn="just">
              <a:lnSpc>
                <a:spcPct val="114999"/>
              </a:lnSpc>
              <a:buFont typeface="Wingdings"/>
              <a:buChar char="q"/>
            </a:pPr>
            <a:r>
              <a:rPr lang="en-US" sz="1600"/>
              <a:t>Qual a </a:t>
            </a:r>
            <a:r>
              <a:rPr lang="en-US" sz="1600" err="1"/>
              <a:t>relação</a:t>
            </a:r>
            <a:r>
              <a:rPr lang="en-US" sz="1600"/>
              <a:t> entre consulta e </a:t>
            </a:r>
            <a:r>
              <a:rPr lang="en-US" sz="1600" err="1"/>
              <a:t>tomada</a:t>
            </a:r>
            <a:r>
              <a:rPr lang="en-US" sz="1600"/>
              <a:t> de </a:t>
            </a:r>
            <a:r>
              <a:rPr lang="en-US" sz="1600" err="1"/>
              <a:t>decisões</a:t>
            </a:r>
            <a:r>
              <a:rPr lang="en-US" sz="1600"/>
              <a:t>? E </a:t>
            </a:r>
            <a:r>
              <a:rPr lang="en-US" sz="1600" err="1"/>
              <a:t>como</a:t>
            </a:r>
            <a:r>
              <a:rPr lang="en-US" sz="1600"/>
              <a:t> as </a:t>
            </a:r>
            <a:r>
              <a:rPr lang="en-US" sz="1600" err="1"/>
              <a:t>pomos</a:t>
            </a:r>
            <a:r>
              <a:rPr lang="en-US" sz="1600"/>
              <a:t> </a:t>
            </a:r>
            <a:r>
              <a:rPr lang="en-US" sz="1600" err="1"/>
              <a:t>em</a:t>
            </a:r>
            <a:r>
              <a:rPr lang="en-US" sz="1600"/>
              <a:t> </a:t>
            </a:r>
            <a:r>
              <a:rPr lang="en-US" sz="1600" err="1"/>
              <a:t>prática</a:t>
            </a:r>
            <a:r>
              <a:rPr lang="en-US" sz="1600"/>
              <a:t>?</a:t>
            </a:r>
          </a:p>
          <a:p>
            <a:pPr lvl="2" algn="just">
              <a:lnSpc>
                <a:spcPct val="114999"/>
              </a:lnSpc>
              <a:buFont typeface="Wingdings"/>
              <a:buChar char="q"/>
            </a:pPr>
            <a:r>
              <a:rPr lang="en-US" sz="1600"/>
              <a:t>Que </a:t>
            </a:r>
            <a:r>
              <a:rPr lang="en-US" sz="1600" err="1"/>
              <a:t>instrumentos</a:t>
            </a:r>
            <a:r>
              <a:rPr lang="en-US" sz="1600"/>
              <a:t> e </a:t>
            </a:r>
            <a:r>
              <a:rPr lang="en-US" sz="1600" err="1"/>
              <a:t>procedimentos</a:t>
            </a:r>
            <a:r>
              <a:rPr lang="en-US" sz="1600"/>
              <a:t> </a:t>
            </a:r>
            <a:r>
              <a:rPr lang="en-US" sz="1600" err="1"/>
              <a:t>utilizamos</a:t>
            </a:r>
            <a:r>
              <a:rPr lang="en-US" sz="1600"/>
              <a:t> para </a:t>
            </a:r>
            <a:r>
              <a:rPr lang="en-US" sz="1600" err="1"/>
              <a:t>promover</a:t>
            </a:r>
            <a:r>
              <a:rPr lang="en-US" sz="1600"/>
              <a:t> a </a:t>
            </a:r>
            <a:r>
              <a:rPr lang="en-US" sz="1600" err="1"/>
              <a:t>transparência</a:t>
            </a:r>
            <a:r>
              <a:rPr lang="en-US" sz="1600"/>
              <a:t> e a </a:t>
            </a:r>
            <a:r>
              <a:rPr lang="en-US" sz="1600" err="1"/>
              <a:t>responsabilidade</a:t>
            </a:r>
            <a:r>
              <a:rPr lang="en-US" sz="1600"/>
              <a:t>? </a:t>
            </a:r>
            <a:endParaRPr lang="pt-PT" sz="1600"/>
          </a:p>
          <a:p>
            <a:pPr lvl="2">
              <a:lnSpc>
                <a:spcPct val="114999"/>
              </a:lnSpc>
              <a:buFont typeface="Wingdings"/>
              <a:buChar char="q"/>
            </a:pPr>
            <a:r>
              <a:rPr lang="en-US" sz="1600"/>
              <a:t>Como </a:t>
            </a:r>
            <a:r>
              <a:rPr lang="en-US" sz="1600" err="1"/>
              <a:t>podemos</a:t>
            </a:r>
            <a:r>
              <a:rPr lang="en-US" sz="1600"/>
              <a:t> </a:t>
            </a:r>
            <a:r>
              <a:rPr lang="en-US" sz="1600" err="1"/>
              <a:t>crescer</a:t>
            </a:r>
            <a:r>
              <a:rPr lang="en-US" sz="1600"/>
              <a:t> no </a:t>
            </a:r>
            <a:r>
              <a:rPr lang="en-US" sz="1600" err="1"/>
              <a:t>discernimento</a:t>
            </a:r>
            <a:r>
              <a:rPr lang="en-US" sz="1600"/>
              <a:t> </a:t>
            </a:r>
            <a:r>
              <a:rPr lang="en-US" sz="1600" err="1"/>
              <a:t>espiritual</a:t>
            </a:r>
            <a:r>
              <a:rPr lang="en-US" sz="1600"/>
              <a:t> </a:t>
            </a:r>
            <a:r>
              <a:rPr lang="en-US" sz="1600" err="1"/>
              <a:t>comunitário</a:t>
            </a:r>
            <a:r>
              <a:rPr lang="en-US" sz="1600"/>
              <a:t>?</a:t>
            </a:r>
          </a:p>
        </p:txBody>
      </p:sp>
      <p:sp>
        <p:nvSpPr>
          <p:cNvPr id="5" name="Google Shape;103;p19">
            <a:extLst>
              <a:ext uri="{FF2B5EF4-FFF2-40B4-BE49-F238E27FC236}">
                <a16:creationId xmlns:a16="http://schemas.microsoft.com/office/drawing/2014/main" id="{F66E345F-3543-460A-8A9C-1BA78C704CF0}"/>
              </a:ext>
            </a:extLst>
          </p:cNvPr>
          <p:cNvSpPr txBox="1">
            <a:spLocks/>
          </p:cNvSpPr>
          <p:nvPr/>
        </p:nvSpPr>
        <p:spPr>
          <a:xfrm>
            <a:off x="279351" y="8918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7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r>
              <a:rPr lang="pt-PT">
                <a:latin typeface="Open Sans"/>
              </a:rPr>
              <a:t>10 temas</a:t>
            </a:r>
          </a:p>
        </p:txBody>
      </p:sp>
      <p:pic>
        <p:nvPicPr>
          <p:cNvPr id="2" name="Google Shape;68;p13" descr="Uma imagem com texto, ClipArt&#10;&#10;Descrição gerada automaticamente">
            <a:extLst>
              <a:ext uri="{FF2B5EF4-FFF2-40B4-BE49-F238E27FC236}">
                <a16:creationId xmlns:a16="http://schemas.microsoft.com/office/drawing/2014/main" id="{A121A329-ABE1-4AD8-A975-2DDF8DC1556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60983" y="4135417"/>
            <a:ext cx="961307" cy="8951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87111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7EAC92AC-FE0D-4F68-835D-5CCBF4BC33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888246"/>
            <a:ext cx="8520600" cy="2841051"/>
          </a:xfrm>
        </p:spPr>
        <p:txBody>
          <a:bodyPr>
            <a:normAutofit/>
          </a:bodyPr>
          <a:lstStyle/>
          <a:p>
            <a:pPr algn="just">
              <a:lnSpc>
                <a:spcPct val="114999"/>
              </a:lnSpc>
              <a:buNone/>
            </a:pPr>
            <a:r>
              <a:rPr lang="pt-PT" b="1">
                <a:solidFill>
                  <a:schemeClr val="accent1"/>
                </a:solidFill>
              </a:rPr>
              <a:t>10. Formação para a </a:t>
            </a:r>
            <a:r>
              <a:rPr lang="pt-PT" b="1" err="1">
                <a:solidFill>
                  <a:schemeClr val="accent1"/>
                </a:solidFill>
              </a:rPr>
              <a:t>sinodalidade</a:t>
            </a:r>
            <a:r>
              <a:rPr lang="pt-PT" b="1">
                <a:solidFill>
                  <a:schemeClr val="accent1"/>
                </a:solidFill>
              </a:rPr>
              <a:t>: </a:t>
            </a:r>
            <a:r>
              <a:rPr lang="en-US"/>
              <a:t>A </a:t>
            </a:r>
            <a:r>
              <a:rPr lang="en-US" err="1"/>
              <a:t>sinodalidade</a:t>
            </a:r>
            <a:r>
              <a:rPr lang="en-US"/>
              <a:t> </a:t>
            </a:r>
            <a:r>
              <a:rPr lang="en-US" err="1"/>
              <a:t>implica</a:t>
            </a:r>
            <a:r>
              <a:rPr lang="en-US"/>
              <a:t> </a:t>
            </a:r>
            <a:r>
              <a:rPr lang="en-US" err="1"/>
              <a:t>recetividade</a:t>
            </a:r>
            <a:r>
              <a:rPr lang="en-US"/>
              <a:t> à </a:t>
            </a:r>
            <a:r>
              <a:rPr lang="en-US" err="1"/>
              <a:t>mudança</a:t>
            </a:r>
            <a:r>
              <a:rPr lang="en-US"/>
              <a:t>, </a:t>
            </a:r>
            <a:r>
              <a:rPr lang="en-US" err="1"/>
              <a:t>formação</a:t>
            </a:r>
            <a:r>
              <a:rPr lang="en-US"/>
              <a:t> e </a:t>
            </a:r>
            <a:r>
              <a:rPr lang="en-US" err="1"/>
              <a:t>aprendizagem</a:t>
            </a:r>
            <a:r>
              <a:rPr lang="en-US"/>
              <a:t> </a:t>
            </a:r>
            <a:r>
              <a:rPr lang="en-US" err="1"/>
              <a:t>permanente</a:t>
            </a:r>
            <a:r>
              <a:rPr lang="en-US"/>
              <a:t>. </a:t>
            </a:r>
            <a:endParaRPr lang="pt-PT"/>
          </a:p>
          <a:p>
            <a:pPr algn="just">
              <a:lnSpc>
                <a:spcPct val="114999"/>
              </a:lnSpc>
              <a:buNone/>
            </a:pPr>
            <a:endParaRPr lang="en-US"/>
          </a:p>
          <a:p>
            <a:pPr lvl="2" algn="just">
              <a:lnSpc>
                <a:spcPct val="114999"/>
              </a:lnSpc>
              <a:buFont typeface="Wingdings"/>
              <a:buChar char="q"/>
            </a:pPr>
            <a:r>
              <a:rPr lang="en-US" sz="1600"/>
              <a:t>Como é que a </a:t>
            </a:r>
            <a:r>
              <a:rPr lang="en-US" sz="1600" err="1"/>
              <a:t>nossa</a:t>
            </a:r>
            <a:r>
              <a:rPr lang="en-US" sz="1600"/>
              <a:t> </a:t>
            </a:r>
            <a:r>
              <a:rPr lang="en-US" sz="1600" err="1"/>
              <a:t>comunidade</a:t>
            </a:r>
            <a:r>
              <a:rPr lang="en-US" sz="1600"/>
              <a:t> </a:t>
            </a:r>
            <a:r>
              <a:rPr lang="en-US" sz="1600" err="1"/>
              <a:t>eclesial</a:t>
            </a:r>
            <a:r>
              <a:rPr lang="en-US" sz="1600"/>
              <a:t> forma </a:t>
            </a:r>
            <a:r>
              <a:rPr lang="en-US" sz="1600" err="1"/>
              <a:t>pessoas</a:t>
            </a:r>
            <a:r>
              <a:rPr lang="en-US" sz="1600"/>
              <a:t> </a:t>
            </a:r>
            <a:r>
              <a:rPr lang="en-US" sz="1600" err="1"/>
              <a:t>mais</a:t>
            </a:r>
            <a:r>
              <a:rPr lang="en-US" sz="1600"/>
              <a:t> </a:t>
            </a:r>
            <a:r>
              <a:rPr lang="en-US" sz="1600" err="1"/>
              <a:t>capazes</a:t>
            </a:r>
            <a:r>
              <a:rPr lang="en-US" sz="1600"/>
              <a:t> de “</a:t>
            </a:r>
            <a:r>
              <a:rPr lang="en-US" sz="1600" err="1"/>
              <a:t>caminharem</a:t>
            </a:r>
            <a:r>
              <a:rPr lang="en-US" sz="1600"/>
              <a:t> juntas”, de se </a:t>
            </a:r>
            <a:r>
              <a:rPr lang="en-US" sz="1600" err="1"/>
              <a:t>ouvirem</a:t>
            </a:r>
            <a:r>
              <a:rPr lang="en-US" sz="1600"/>
              <a:t> </a:t>
            </a:r>
            <a:r>
              <a:rPr lang="en-US" sz="1600" err="1"/>
              <a:t>umas</a:t>
            </a:r>
            <a:r>
              <a:rPr lang="en-US" sz="1600"/>
              <a:t> </a:t>
            </a:r>
            <a:r>
              <a:rPr lang="en-US" sz="1600" err="1"/>
              <a:t>às</a:t>
            </a:r>
            <a:r>
              <a:rPr lang="en-US" sz="1600"/>
              <a:t> </a:t>
            </a:r>
            <a:r>
              <a:rPr lang="en-US" sz="1600" err="1"/>
              <a:t>outras</a:t>
            </a:r>
            <a:r>
              <a:rPr lang="en-US" sz="1600"/>
              <a:t>, de </a:t>
            </a:r>
            <a:r>
              <a:rPr lang="en-US" sz="1600" err="1"/>
              <a:t>participarem</a:t>
            </a:r>
            <a:r>
              <a:rPr lang="en-US" sz="1600"/>
              <a:t> </a:t>
            </a:r>
            <a:r>
              <a:rPr lang="en-US" sz="1600" err="1"/>
              <a:t>na</a:t>
            </a:r>
            <a:r>
              <a:rPr lang="en-US" sz="1600"/>
              <a:t> </a:t>
            </a:r>
            <a:r>
              <a:rPr lang="en-US" sz="1600" err="1"/>
              <a:t>missão</a:t>
            </a:r>
            <a:r>
              <a:rPr lang="en-US" sz="1600"/>
              <a:t> e de se </a:t>
            </a:r>
            <a:r>
              <a:rPr lang="en-US" sz="1600" err="1"/>
              <a:t>empenharem</a:t>
            </a:r>
            <a:r>
              <a:rPr lang="en-US" sz="1600"/>
              <a:t> no </a:t>
            </a:r>
            <a:r>
              <a:rPr lang="en-US" sz="1600" err="1"/>
              <a:t>diálogo</a:t>
            </a:r>
            <a:r>
              <a:rPr lang="en-US" sz="1600"/>
              <a:t>? </a:t>
            </a:r>
            <a:endParaRPr lang="pt-PT" sz="1600"/>
          </a:p>
          <a:p>
            <a:pPr lvl="2" algn="just">
              <a:lnSpc>
                <a:spcPct val="114999"/>
              </a:lnSpc>
              <a:buFont typeface="Wingdings"/>
              <a:buChar char="q"/>
            </a:pPr>
            <a:r>
              <a:rPr lang="en-US" sz="1600"/>
              <a:t>Que </a:t>
            </a:r>
            <a:r>
              <a:rPr lang="en-US" sz="1600" err="1"/>
              <a:t>formação</a:t>
            </a:r>
            <a:r>
              <a:rPr lang="en-US" sz="1600"/>
              <a:t> é dada para </a:t>
            </a:r>
            <a:r>
              <a:rPr lang="en-US" sz="1600" err="1"/>
              <a:t>fomentar</a:t>
            </a:r>
            <a:r>
              <a:rPr lang="en-US" sz="1600"/>
              <a:t> o </a:t>
            </a:r>
            <a:r>
              <a:rPr lang="en-US" sz="1600" err="1"/>
              <a:t>discernimento</a:t>
            </a:r>
            <a:r>
              <a:rPr lang="en-US" sz="1600"/>
              <a:t> e o </a:t>
            </a:r>
            <a:r>
              <a:rPr lang="en-US" sz="1600" err="1"/>
              <a:t>exercício</a:t>
            </a:r>
            <a:r>
              <a:rPr lang="en-US" sz="1600"/>
              <a:t> da </a:t>
            </a:r>
            <a:r>
              <a:rPr lang="en-US" sz="1600" err="1"/>
              <a:t>autoridade</a:t>
            </a:r>
            <a:r>
              <a:rPr lang="en-US" sz="1600"/>
              <a:t> de forma </a:t>
            </a:r>
            <a:r>
              <a:rPr lang="en-US" sz="1600" err="1"/>
              <a:t>sinodal</a:t>
            </a:r>
            <a:r>
              <a:rPr lang="en-US" sz="1600"/>
              <a:t>? </a:t>
            </a:r>
            <a:endParaRPr lang="pt-PT" sz="1600"/>
          </a:p>
          <a:p>
            <a:pPr marL="114300" indent="0">
              <a:lnSpc>
                <a:spcPct val="114999"/>
              </a:lnSpc>
              <a:buNone/>
            </a:pPr>
            <a:endParaRPr lang="pt-PT"/>
          </a:p>
        </p:txBody>
      </p:sp>
      <p:sp>
        <p:nvSpPr>
          <p:cNvPr id="5" name="Google Shape;103;p19">
            <a:extLst>
              <a:ext uri="{FF2B5EF4-FFF2-40B4-BE49-F238E27FC236}">
                <a16:creationId xmlns:a16="http://schemas.microsoft.com/office/drawing/2014/main" id="{8A8816E9-65A7-403A-9C31-68E1B4D76E7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79351" y="8918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r>
              <a:rPr lang="pt-PT">
                <a:latin typeface="Open Sans"/>
              </a:rPr>
              <a:t>10 temas</a:t>
            </a:r>
          </a:p>
        </p:txBody>
      </p:sp>
      <p:pic>
        <p:nvPicPr>
          <p:cNvPr id="2" name="Google Shape;68;p13" descr="Uma imagem com texto, ClipArt&#10;&#10;Descrição gerada automaticamente">
            <a:extLst>
              <a:ext uri="{FF2B5EF4-FFF2-40B4-BE49-F238E27FC236}">
                <a16:creationId xmlns:a16="http://schemas.microsoft.com/office/drawing/2014/main" id="{446C317E-DE55-4B53-92FD-0572DA2D54B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60983" y="4135417"/>
            <a:ext cx="961307" cy="8951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79829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title"/>
          </p:nvPr>
        </p:nvSpPr>
        <p:spPr>
          <a:xfrm>
            <a:off x="279351" y="8918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r>
              <a:rPr lang="pt-PT">
                <a:latin typeface="Open Sans"/>
              </a:rPr>
              <a:t>Metodologia </a:t>
            </a:r>
            <a:r>
              <a:rPr lang="pt-PT" sz="3100">
                <a:latin typeface="Open Sans"/>
              </a:rPr>
              <a:t>   </a:t>
            </a:r>
            <a:r>
              <a:rPr lang="en-US" sz="2200" b="0">
                <a:latin typeface="Open Sans"/>
              </a:rPr>
              <a:t>Como </a:t>
            </a:r>
            <a:r>
              <a:rPr lang="en-US" sz="2200" b="0" err="1">
                <a:latin typeface="Open Sans"/>
              </a:rPr>
              <a:t>preparar</a:t>
            </a:r>
            <a:r>
              <a:rPr lang="en-US" sz="2200" b="0">
                <a:latin typeface="Open Sans"/>
              </a:rPr>
              <a:t> a </a:t>
            </a:r>
            <a:r>
              <a:rPr lang="en-US" sz="2200" b="0" err="1">
                <a:latin typeface="Open Sans"/>
              </a:rPr>
              <a:t>reunião</a:t>
            </a:r>
            <a:r>
              <a:rPr lang="en-US" sz="2200" b="0">
                <a:latin typeface="Open Sans"/>
              </a:rPr>
              <a:t> de consulta </a:t>
            </a:r>
            <a:r>
              <a:rPr lang="en-US" sz="2200" b="0" err="1">
                <a:latin typeface="Open Sans"/>
              </a:rPr>
              <a:t>sinodal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7EAC92AC-FE0D-4F68-835D-5CCBF4BC33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801982"/>
            <a:ext cx="8520600" cy="4124230"/>
          </a:xfrm>
        </p:spPr>
        <p:txBody>
          <a:bodyPr>
            <a:normAutofit/>
          </a:bodyPr>
          <a:lstStyle/>
          <a:p>
            <a:pPr>
              <a:lnSpc>
                <a:spcPct val="114999"/>
              </a:lnSpc>
              <a:buNone/>
            </a:pPr>
            <a:endParaRPr lang="en-US"/>
          </a:p>
          <a:p>
            <a:pPr algn="just">
              <a:lnSpc>
                <a:spcPct val="114999"/>
              </a:lnSpc>
              <a:buNone/>
            </a:pPr>
            <a:r>
              <a:rPr lang="en-US" err="1"/>
              <a:t>Somos</a:t>
            </a:r>
            <a:r>
              <a:rPr lang="en-US"/>
              <a:t> </a:t>
            </a:r>
            <a:r>
              <a:rPr lang="en-US" err="1"/>
              <a:t>encorajados</a:t>
            </a:r>
            <a:r>
              <a:rPr lang="en-US"/>
              <a:t> a </a:t>
            </a:r>
            <a:r>
              <a:rPr lang="en-US" err="1"/>
              <a:t>criar</a:t>
            </a:r>
            <a:r>
              <a:rPr lang="en-US"/>
              <a:t> um </a:t>
            </a:r>
            <a:r>
              <a:rPr lang="en-US" err="1"/>
              <a:t>processo</a:t>
            </a:r>
            <a:r>
              <a:rPr lang="en-US"/>
              <a:t> local que inspire as </a:t>
            </a:r>
            <a:r>
              <a:rPr lang="en-US" err="1"/>
              <a:t>pessoas</a:t>
            </a:r>
            <a:r>
              <a:rPr lang="en-US"/>
              <a:t>, </a:t>
            </a:r>
            <a:r>
              <a:rPr lang="en-US" err="1"/>
              <a:t>sem</a:t>
            </a:r>
            <a:r>
              <a:rPr lang="en-US"/>
              <a:t> </a:t>
            </a:r>
            <a:r>
              <a:rPr lang="en-US" err="1"/>
              <a:t>excluir</a:t>
            </a:r>
            <a:r>
              <a:rPr lang="en-US"/>
              <a:t> </a:t>
            </a:r>
            <a:r>
              <a:rPr lang="en-US" err="1"/>
              <a:t>ninguém</a:t>
            </a:r>
            <a:r>
              <a:rPr lang="en-US"/>
              <a:t>, a </a:t>
            </a:r>
            <a:r>
              <a:rPr lang="en-US" err="1"/>
              <a:t>criar</a:t>
            </a:r>
            <a:r>
              <a:rPr lang="en-US"/>
              <a:t> </a:t>
            </a:r>
            <a:r>
              <a:rPr lang="en-US" err="1"/>
              <a:t>uma</a:t>
            </a:r>
            <a:r>
              <a:rPr lang="en-US"/>
              <a:t> </a:t>
            </a:r>
            <a:r>
              <a:rPr lang="en-US" err="1"/>
              <a:t>visão</a:t>
            </a:r>
            <a:r>
              <a:rPr lang="en-US"/>
              <a:t> do </a:t>
            </a:r>
            <a:r>
              <a:rPr lang="en-US" err="1"/>
              <a:t>futuro</a:t>
            </a:r>
            <a:r>
              <a:rPr lang="en-US"/>
              <a:t> </a:t>
            </a:r>
            <a:r>
              <a:rPr lang="en-US" err="1"/>
              <a:t>cheia</a:t>
            </a:r>
            <a:r>
              <a:rPr lang="en-US"/>
              <a:t> da alegria do Evangelho.</a:t>
            </a:r>
          </a:p>
          <a:p>
            <a:pPr>
              <a:lnSpc>
                <a:spcPct val="114999"/>
              </a:lnSpc>
              <a:buNone/>
            </a:pPr>
            <a:endParaRPr lang="en-US"/>
          </a:p>
          <a:p>
            <a:pPr>
              <a:lnSpc>
                <a:spcPct val="114999"/>
              </a:lnSpc>
              <a:buNone/>
            </a:pPr>
            <a:r>
              <a:rPr lang="en-US" b="1"/>
              <a:t>A </a:t>
            </a:r>
            <a:r>
              <a:rPr lang="en-US" b="1" err="1"/>
              <a:t>ter</a:t>
            </a:r>
            <a:r>
              <a:rPr lang="en-US" b="1"/>
              <a:t> </a:t>
            </a:r>
            <a:r>
              <a:rPr lang="en-US" b="1" err="1"/>
              <a:t>em</a:t>
            </a:r>
            <a:r>
              <a:rPr lang="en-US" b="1"/>
              <a:t> </a:t>
            </a:r>
            <a:r>
              <a:rPr lang="en-US" b="1" err="1"/>
              <a:t>conta</a:t>
            </a:r>
            <a:r>
              <a:rPr lang="en-US" b="1"/>
              <a:t>:</a:t>
            </a:r>
          </a:p>
          <a:p>
            <a:pPr algn="just">
              <a:lnSpc>
                <a:spcPct val="114999"/>
              </a:lnSpc>
              <a:buNone/>
            </a:pPr>
            <a:r>
              <a:rPr lang="en-US"/>
              <a:t>●  </a:t>
            </a:r>
            <a:r>
              <a:rPr lang="en-US" err="1"/>
              <a:t>Não</a:t>
            </a:r>
            <a:r>
              <a:rPr lang="en-US"/>
              <a:t> se </a:t>
            </a:r>
            <a:r>
              <a:rPr lang="en-US" err="1"/>
              <a:t>trata</a:t>
            </a:r>
            <a:r>
              <a:rPr lang="en-US"/>
              <a:t> de responder a um </a:t>
            </a:r>
            <a:r>
              <a:rPr lang="en-US" err="1"/>
              <a:t>questionário</a:t>
            </a:r>
            <a:r>
              <a:rPr lang="en-US"/>
              <a:t> </a:t>
            </a:r>
            <a:r>
              <a:rPr lang="en-US" err="1"/>
              <a:t>ou</a:t>
            </a:r>
            <a:r>
              <a:rPr lang="en-US"/>
              <a:t> </a:t>
            </a:r>
            <a:r>
              <a:rPr lang="en-US" err="1"/>
              <a:t>exame</a:t>
            </a:r>
            <a:r>
              <a:rPr lang="en-US"/>
              <a:t>;</a:t>
            </a:r>
          </a:p>
          <a:p>
            <a:pPr algn="just">
              <a:lnSpc>
                <a:spcPct val="114999"/>
              </a:lnSpc>
              <a:buNone/>
            </a:pPr>
            <a:r>
              <a:rPr lang="en-US"/>
              <a:t>●Mais </a:t>
            </a:r>
            <a:r>
              <a:rPr lang="en-US" err="1"/>
              <a:t>importante</a:t>
            </a:r>
            <a:r>
              <a:rPr lang="en-US"/>
              <a:t> que as </a:t>
            </a:r>
            <a:r>
              <a:rPr lang="en-US" err="1"/>
              <a:t>respostas</a:t>
            </a:r>
            <a:r>
              <a:rPr lang="en-US"/>
              <a:t>, é o </a:t>
            </a:r>
            <a:r>
              <a:rPr lang="en-US" err="1"/>
              <a:t>processo</a:t>
            </a:r>
            <a:r>
              <a:rPr lang="en-US"/>
              <a:t> de </a:t>
            </a:r>
            <a:r>
              <a:rPr lang="en-US" err="1"/>
              <a:t>construção</a:t>
            </a:r>
            <a:r>
              <a:rPr lang="en-US"/>
              <a:t> de </a:t>
            </a:r>
            <a:r>
              <a:rPr lang="en-US" err="1"/>
              <a:t>dinâmicas</a:t>
            </a:r>
            <a:r>
              <a:rPr lang="en-US"/>
              <a:t> </a:t>
            </a:r>
            <a:r>
              <a:rPr lang="en-US" err="1"/>
              <a:t>sinodais</a:t>
            </a:r>
            <a:r>
              <a:rPr lang="en-US"/>
              <a:t>;</a:t>
            </a:r>
          </a:p>
          <a:p>
            <a:pPr algn="just">
              <a:lnSpc>
                <a:spcPct val="114999"/>
              </a:lnSpc>
              <a:buNone/>
            </a:pPr>
            <a:r>
              <a:rPr lang="en-US"/>
              <a:t>●  Todo o material </a:t>
            </a:r>
            <a:r>
              <a:rPr lang="en-US" err="1"/>
              <a:t>deve</a:t>
            </a:r>
            <a:r>
              <a:rPr lang="en-US"/>
              <a:t> ser </a:t>
            </a:r>
            <a:r>
              <a:rPr lang="en-US" err="1"/>
              <a:t>orientado</a:t>
            </a:r>
            <a:r>
              <a:rPr lang="en-US"/>
              <a:t> para o </a:t>
            </a:r>
            <a:r>
              <a:rPr lang="en-US" err="1"/>
              <a:t>diálogo</a:t>
            </a:r>
            <a:r>
              <a:rPr lang="en-US"/>
              <a:t> e o </a:t>
            </a:r>
            <a:r>
              <a:rPr lang="en-US" err="1"/>
              <a:t>discernimento</a:t>
            </a:r>
            <a:r>
              <a:rPr lang="en-US"/>
              <a:t>.</a:t>
            </a:r>
          </a:p>
          <a:p>
            <a:pPr>
              <a:lnSpc>
                <a:spcPct val="114999"/>
              </a:lnSpc>
              <a:buNone/>
            </a:pPr>
            <a:endParaRPr lang="en-US"/>
          </a:p>
        </p:txBody>
      </p:sp>
      <p:pic>
        <p:nvPicPr>
          <p:cNvPr id="2" name="Google Shape;68;p13" descr="Uma imagem com texto, ClipArt&#10;&#10;Descrição gerada automaticamente">
            <a:extLst>
              <a:ext uri="{FF2B5EF4-FFF2-40B4-BE49-F238E27FC236}">
                <a16:creationId xmlns:a16="http://schemas.microsoft.com/office/drawing/2014/main" id="{53D8AC29-11CB-4306-AB78-38C46606FD1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60983" y="4135417"/>
            <a:ext cx="961307" cy="8951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29182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title"/>
          </p:nvPr>
        </p:nvSpPr>
        <p:spPr>
          <a:xfrm>
            <a:off x="279351" y="89185"/>
            <a:ext cx="8639213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r>
              <a:rPr lang="pt-PT">
                <a:latin typeface="Open Sans"/>
              </a:rPr>
              <a:t>Metodologia     </a:t>
            </a:r>
            <a:r>
              <a:rPr lang="pt-PT" sz="2200" b="0">
                <a:latin typeface="Open Sans"/>
              </a:rPr>
              <a:t>C</a:t>
            </a:r>
            <a:r>
              <a:rPr lang="en-US" sz="2200" b="0" err="1">
                <a:latin typeface="Open Sans"/>
              </a:rPr>
              <a:t>omo</a:t>
            </a:r>
            <a:r>
              <a:rPr lang="en-US" sz="2200" b="0">
                <a:latin typeface="Open Sans"/>
              </a:rPr>
              <a:t> </a:t>
            </a:r>
            <a:r>
              <a:rPr lang="en-US" sz="2200" b="0" err="1">
                <a:latin typeface="Open Sans"/>
              </a:rPr>
              <a:t>preparar</a:t>
            </a:r>
            <a:r>
              <a:rPr lang="en-US" sz="2200" b="0">
                <a:latin typeface="Open Sans"/>
              </a:rPr>
              <a:t> a </a:t>
            </a:r>
            <a:r>
              <a:rPr lang="en-US" sz="2200" b="0" err="1">
                <a:latin typeface="Open Sans"/>
              </a:rPr>
              <a:t>reunião</a:t>
            </a:r>
            <a:r>
              <a:rPr lang="en-US" sz="2200" b="0">
                <a:latin typeface="Open Sans"/>
              </a:rPr>
              <a:t> de consulta </a:t>
            </a:r>
            <a:r>
              <a:rPr lang="en-US" sz="2200" b="0" err="1">
                <a:latin typeface="Open Sans"/>
              </a:rPr>
              <a:t>sinodal</a:t>
            </a:r>
            <a:endParaRPr lang="pt-PT" sz="2200" b="0">
              <a:latin typeface="Open Sans"/>
            </a:endParaRPr>
          </a:p>
        </p:txBody>
      </p:sp>
      <p:pic>
        <p:nvPicPr>
          <p:cNvPr id="5" name="Imagem 5">
            <a:extLst>
              <a:ext uri="{FF2B5EF4-FFF2-40B4-BE49-F238E27FC236}">
                <a16:creationId xmlns:a16="http://schemas.microsoft.com/office/drawing/2014/main" id="{E8AFF6C5-B456-45ED-A482-6685FAE6F2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52" y="891665"/>
            <a:ext cx="2743200" cy="4047048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723CF708-8697-4280-801F-BF863AEC8FD2}"/>
              </a:ext>
            </a:extLst>
          </p:cNvPr>
          <p:cNvSpPr txBox="1"/>
          <p:nvPr/>
        </p:nvSpPr>
        <p:spPr>
          <a:xfrm>
            <a:off x="195712" y="1069675"/>
            <a:ext cx="1950918" cy="335726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err="1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Exemplo</a:t>
            </a:r>
            <a:r>
              <a:rPr lang="en-US" sz="2400" b="1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 de </a:t>
            </a:r>
            <a:r>
              <a:rPr lang="en-US" sz="2400" b="1" err="1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preparação</a:t>
            </a:r>
            <a:r>
              <a:rPr lang="en-US" sz="2400" b="1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 de </a:t>
            </a:r>
            <a:r>
              <a:rPr lang="en-US" sz="2400" b="1" err="1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uma</a:t>
            </a:r>
            <a:r>
              <a:rPr lang="en-US" sz="2400" b="1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US" sz="2400" b="1" err="1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reunião</a:t>
            </a:r>
            <a:r>
              <a:rPr lang="en-US" sz="2400" b="1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 de consulta </a:t>
            </a:r>
            <a:r>
              <a:rPr lang="en-US" sz="2400" b="1" err="1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sinodal</a:t>
            </a:r>
            <a:endParaRPr lang="en-US" sz="1050" b="1" err="1">
              <a:latin typeface="Open Sans"/>
              <a:ea typeface="Open Sans"/>
              <a:cs typeface="Open Sans"/>
            </a:endParaRPr>
          </a:p>
        </p:txBody>
      </p:sp>
      <p:sp>
        <p:nvSpPr>
          <p:cNvPr id="7" name="Marcador de Posição do Texto 2">
            <a:extLst>
              <a:ext uri="{FF2B5EF4-FFF2-40B4-BE49-F238E27FC236}">
                <a16:creationId xmlns:a16="http://schemas.microsoft.com/office/drawing/2014/main" id="{2304AAE3-D68B-4CE0-B755-C41B530286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79983" y="1018315"/>
            <a:ext cx="5695449" cy="3906548"/>
          </a:xfr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lnSpc>
                <a:spcPct val="114999"/>
              </a:lnSpc>
            </a:pPr>
            <a:r>
              <a:rPr lang="en-US" b="1"/>
              <a:t>O Pároco em articulação com o coordenador local convoca</a:t>
            </a:r>
            <a:r>
              <a:rPr lang="en-US"/>
              <a:t>  a comunidade a participar (através de anúncios paroquiais, dos meios de comunicação social, por carta, etc.);</a:t>
            </a:r>
            <a:endParaRPr lang="pt-PT"/>
          </a:p>
          <a:p>
            <a:pPr>
              <a:lnSpc>
                <a:spcPct val="114999"/>
              </a:lnSpc>
            </a:pPr>
            <a:endParaRPr lang="en-US"/>
          </a:p>
          <a:p>
            <a:pPr algn="just">
              <a:lnSpc>
                <a:spcPct val="114999"/>
              </a:lnSpc>
            </a:pPr>
            <a:r>
              <a:rPr lang="en-US" err="1"/>
              <a:t>Seria</a:t>
            </a:r>
            <a:r>
              <a:rPr lang="en-US"/>
              <a:t> ideal </a:t>
            </a:r>
            <a:r>
              <a:rPr lang="en-US" err="1"/>
              <a:t>incluir</a:t>
            </a:r>
            <a:r>
              <a:rPr lang="en-US"/>
              <a:t> </a:t>
            </a:r>
            <a:r>
              <a:rPr lang="en-US" err="1"/>
              <a:t>grande</a:t>
            </a:r>
            <a:r>
              <a:rPr lang="en-US"/>
              <a:t> </a:t>
            </a:r>
            <a:r>
              <a:rPr lang="en-US" err="1"/>
              <a:t>diversidade</a:t>
            </a:r>
            <a:r>
              <a:rPr lang="en-US"/>
              <a:t>  de </a:t>
            </a:r>
            <a:r>
              <a:rPr lang="en-US" err="1"/>
              <a:t>participantes</a:t>
            </a:r>
            <a:r>
              <a:rPr lang="en-US"/>
              <a:t> (</a:t>
            </a:r>
            <a:r>
              <a:rPr lang="en-US" err="1"/>
              <a:t>comunidades</a:t>
            </a:r>
            <a:r>
              <a:rPr lang="en-US"/>
              <a:t>, </a:t>
            </a:r>
            <a:r>
              <a:rPr lang="en-US" err="1"/>
              <a:t>experiências</a:t>
            </a:r>
            <a:r>
              <a:rPr lang="en-US"/>
              <a:t>, </a:t>
            </a:r>
            <a:r>
              <a:rPr lang="en-US" err="1"/>
              <a:t>culturas</a:t>
            </a:r>
            <a:r>
              <a:rPr lang="en-US"/>
              <a:t>, </a:t>
            </a:r>
            <a:r>
              <a:rPr lang="en-US" err="1"/>
              <a:t>idades</a:t>
            </a:r>
            <a:r>
              <a:rPr lang="en-US"/>
              <a:t> e </a:t>
            </a:r>
            <a:r>
              <a:rPr lang="en-US" err="1"/>
              <a:t>estilos</a:t>
            </a:r>
            <a:r>
              <a:rPr lang="en-US"/>
              <a:t> de </a:t>
            </a:r>
            <a:r>
              <a:rPr lang="en-US" err="1"/>
              <a:t>vida</a:t>
            </a:r>
            <a:r>
              <a:rPr lang="en-US"/>
              <a:t>);</a:t>
            </a:r>
            <a:endParaRPr lang="pt-PT"/>
          </a:p>
          <a:p>
            <a:pPr>
              <a:lnSpc>
                <a:spcPct val="114999"/>
              </a:lnSpc>
            </a:pPr>
            <a:endParaRPr lang="en-US"/>
          </a:p>
          <a:p>
            <a:pPr algn="just">
              <a:lnSpc>
                <a:spcPct val="114999"/>
              </a:lnSpc>
            </a:pPr>
            <a:r>
              <a:rPr lang="en-US"/>
              <a:t>A </a:t>
            </a:r>
            <a:r>
              <a:rPr lang="en-US" err="1"/>
              <a:t>dimensão</a:t>
            </a:r>
            <a:r>
              <a:rPr lang="en-US"/>
              <a:t> total do </a:t>
            </a:r>
            <a:r>
              <a:rPr lang="en-US" err="1"/>
              <a:t>grupo</a:t>
            </a:r>
            <a:r>
              <a:rPr lang="en-US"/>
              <a:t> </a:t>
            </a:r>
            <a:r>
              <a:rPr lang="en-US" err="1"/>
              <a:t>pode</a:t>
            </a:r>
            <a:r>
              <a:rPr lang="en-US"/>
              <a:t> </a:t>
            </a:r>
            <a:r>
              <a:rPr lang="en-US" err="1"/>
              <a:t>depender</a:t>
            </a:r>
            <a:r>
              <a:rPr lang="en-US"/>
              <a:t> do local </a:t>
            </a:r>
            <a:r>
              <a:rPr lang="en-US" err="1"/>
              <a:t>disponível</a:t>
            </a:r>
            <a:r>
              <a:rPr lang="en-US"/>
              <a:t> e do </a:t>
            </a:r>
            <a:r>
              <a:rPr lang="en-US" err="1"/>
              <a:t>número</a:t>
            </a:r>
            <a:r>
              <a:rPr lang="en-US"/>
              <a:t> de </a:t>
            </a:r>
            <a:r>
              <a:rPr lang="en-US" err="1"/>
              <a:t>moderadores</a:t>
            </a:r>
            <a:r>
              <a:rPr lang="en-US"/>
              <a:t>.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90816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title"/>
          </p:nvPr>
        </p:nvSpPr>
        <p:spPr>
          <a:xfrm>
            <a:off x="279351" y="89185"/>
            <a:ext cx="8779392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r>
              <a:rPr lang="pt-PT">
                <a:latin typeface="Open Sans"/>
              </a:rPr>
              <a:t>Metodologia      </a:t>
            </a:r>
            <a:r>
              <a:rPr lang="en-US" sz="2200" b="0">
                <a:latin typeface="Open Sans"/>
              </a:rPr>
              <a:t>Como </a:t>
            </a:r>
            <a:r>
              <a:rPr lang="en-US" sz="2200" b="0" err="1">
                <a:latin typeface="Open Sans"/>
              </a:rPr>
              <a:t>preparar</a:t>
            </a:r>
            <a:r>
              <a:rPr lang="en-US" sz="2200" b="0">
                <a:latin typeface="Open Sans"/>
              </a:rPr>
              <a:t> a </a:t>
            </a:r>
            <a:r>
              <a:rPr lang="en-US" sz="2200" b="0" err="1">
                <a:latin typeface="Open Sans"/>
              </a:rPr>
              <a:t>reunião</a:t>
            </a:r>
            <a:r>
              <a:rPr lang="en-US" sz="2200" b="0">
                <a:latin typeface="Open Sans"/>
              </a:rPr>
              <a:t> de consulta </a:t>
            </a:r>
            <a:r>
              <a:rPr lang="en-US" sz="2200" b="0" err="1">
                <a:latin typeface="Open Sans"/>
              </a:rPr>
              <a:t>sinodal</a:t>
            </a:r>
            <a:endParaRPr lang="pt-PT" sz="2200">
              <a:latin typeface="Open Sans"/>
            </a:endParaRP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7EAC92AC-FE0D-4F68-835D-5CCBF4BC33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81011" y="801982"/>
            <a:ext cx="6051289" cy="4242843"/>
          </a:xfr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lnSpc>
                <a:spcPct val="114999"/>
              </a:lnSpc>
            </a:pPr>
            <a:r>
              <a:rPr lang="en-US" err="1"/>
              <a:t>Cerca</a:t>
            </a:r>
            <a:r>
              <a:rPr lang="en-US"/>
              <a:t> de 2-3 </a:t>
            </a:r>
            <a:r>
              <a:rPr lang="en-US" err="1"/>
              <a:t>semanas</a:t>
            </a:r>
            <a:r>
              <a:rPr lang="en-US"/>
              <a:t> antes do </a:t>
            </a:r>
            <a:r>
              <a:rPr lang="en-US" err="1"/>
              <a:t>encontro</a:t>
            </a:r>
            <a:r>
              <a:rPr lang="en-US"/>
              <a:t>, é </a:t>
            </a:r>
            <a:r>
              <a:rPr lang="en-US" err="1"/>
              <a:t>preciso</a:t>
            </a:r>
            <a:r>
              <a:rPr lang="en-US"/>
              <a:t> que </a:t>
            </a:r>
            <a:r>
              <a:rPr lang="en-US" err="1"/>
              <a:t>todos</a:t>
            </a:r>
            <a:r>
              <a:rPr lang="en-US"/>
              <a:t> </a:t>
            </a:r>
            <a:r>
              <a:rPr lang="en-US" err="1"/>
              <a:t>os</a:t>
            </a:r>
            <a:r>
              <a:rPr lang="en-US"/>
              <a:t> </a:t>
            </a:r>
            <a:r>
              <a:rPr lang="en-US" err="1"/>
              <a:t>participantes</a:t>
            </a:r>
            <a:r>
              <a:rPr lang="en-US"/>
              <a:t> </a:t>
            </a:r>
            <a:r>
              <a:rPr lang="en-US" err="1"/>
              <a:t>tenham</a:t>
            </a:r>
            <a:r>
              <a:rPr lang="en-US"/>
              <a:t> </a:t>
            </a:r>
            <a:r>
              <a:rPr lang="en-US" err="1"/>
              <a:t>acesso</a:t>
            </a:r>
            <a:r>
              <a:rPr lang="en-US"/>
              <a:t> </a:t>
            </a:r>
            <a:r>
              <a:rPr lang="en-US" err="1"/>
              <a:t>aos</a:t>
            </a:r>
            <a:r>
              <a:rPr lang="en-US"/>
              <a:t> </a:t>
            </a:r>
            <a:r>
              <a:rPr lang="en-US" err="1"/>
              <a:t>materiais</a:t>
            </a:r>
            <a:r>
              <a:rPr lang="en-US"/>
              <a:t> </a:t>
            </a:r>
            <a:r>
              <a:rPr lang="en-US" err="1"/>
              <a:t>preparatórios,para</a:t>
            </a:r>
            <a:r>
              <a:rPr lang="en-US"/>
              <a:t> a </a:t>
            </a:r>
            <a:r>
              <a:rPr lang="en-US" err="1"/>
              <a:t>oração</a:t>
            </a:r>
            <a:r>
              <a:rPr lang="en-US"/>
              <a:t> e </a:t>
            </a:r>
            <a:r>
              <a:rPr lang="en-US" err="1"/>
              <a:t>reflexão</a:t>
            </a:r>
            <a:r>
              <a:rPr lang="en-US"/>
              <a:t> </a:t>
            </a:r>
            <a:r>
              <a:rPr lang="en-US" u="sng">
                <a:hlinkClick r:id="" action="ppaction://noaction"/>
              </a:rPr>
              <a:t>https://diocese-setubal.pt/sinodo/</a:t>
            </a:r>
            <a:endParaRPr lang="pt-PT" u="sng"/>
          </a:p>
          <a:p>
            <a:pPr marL="114300" indent="0" algn="just">
              <a:lnSpc>
                <a:spcPct val="114999"/>
              </a:lnSpc>
              <a:buNone/>
            </a:pPr>
            <a:endParaRPr lang="en-US" u="sng"/>
          </a:p>
          <a:p>
            <a:pPr algn="just">
              <a:lnSpc>
                <a:spcPct val="114999"/>
              </a:lnSpc>
            </a:pPr>
            <a:r>
              <a:rPr lang="en-US"/>
              <a:t>Na </a:t>
            </a:r>
            <a:r>
              <a:rPr lang="en-US" err="1"/>
              <a:t>preparação</a:t>
            </a:r>
            <a:r>
              <a:rPr lang="en-US"/>
              <a:t> da </a:t>
            </a:r>
            <a:r>
              <a:rPr lang="en-US" err="1"/>
              <a:t>reunião</a:t>
            </a:r>
            <a:r>
              <a:rPr lang="en-US"/>
              <a:t> </a:t>
            </a:r>
            <a:r>
              <a:rPr lang="en-US" err="1"/>
              <a:t>deve</a:t>
            </a:r>
            <a:r>
              <a:rPr lang="en-US"/>
              <a:t>-se </a:t>
            </a:r>
            <a:r>
              <a:rPr lang="en-US" err="1"/>
              <a:t>ter</a:t>
            </a:r>
            <a:r>
              <a:rPr lang="en-US"/>
              <a:t> </a:t>
            </a:r>
            <a:r>
              <a:rPr lang="en-US" err="1"/>
              <a:t>em</a:t>
            </a:r>
            <a:r>
              <a:rPr lang="en-US"/>
              <a:t> </a:t>
            </a:r>
            <a:r>
              <a:rPr lang="en-US" err="1"/>
              <a:t>consideração</a:t>
            </a:r>
            <a:r>
              <a:rPr lang="en-US"/>
              <a:t> que a </a:t>
            </a:r>
            <a:r>
              <a:rPr lang="en-US" err="1"/>
              <a:t>oração</a:t>
            </a:r>
            <a:r>
              <a:rPr lang="en-US"/>
              <a:t> </a:t>
            </a:r>
            <a:r>
              <a:rPr lang="en-US" err="1"/>
              <a:t>comunitária</a:t>
            </a:r>
            <a:r>
              <a:rPr lang="en-US"/>
              <a:t> e a </a:t>
            </a:r>
            <a:r>
              <a:rPr lang="en-US" err="1"/>
              <a:t>liturgia</a:t>
            </a:r>
            <a:r>
              <a:rPr lang="en-US"/>
              <a:t> </a:t>
            </a:r>
            <a:r>
              <a:rPr lang="en-US" err="1"/>
              <a:t>desempenharão</a:t>
            </a:r>
            <a:r>
              <a:rPr lang="en-US"/>
              <a:t> um </a:t>
            </a:r>
            <a:r>
              <a:rPr lang="en-US" err="1"/>
              <a:t>papel</a:t>
            </a:r>
            <a:r>
              <a:rPr lang="en-US"/>
              <a:t> vital;</a:t>
            </a:r>
            <a:endParaRPr lang="pt-PT"/>
          </a:p>
          <a:p>
            <a:pPr marL="114300" indent="0" algn="just">
              <a:lnSpc>
                <a:spcPct val="114999"/>
              </a:lnSpc>
              <a:buNone/>
            </a:pPr>
            <a:endParaRPr lang="en-US"/>
          </a:p>
          <a:p>
            <a:pPr algn="just">
              <a:lnSpc>
                <a:spcPct val="114999"/>
              </a:lnSpc>
            </a:pPr>
            <a:r>
              <a:rPr lang="en-US" err="1"/>
              <a:t>Equacionar</a:t>
            </a:r>
            <a:r>
              <a:rPr lang="en-US"/>
              <a:t> a </a:t>
            </a:r>
            <a:r>
              <a:rPr lang="en-US" err="1"/>
              <a:t>utilização</a:t>
            </a:r>
            <a:r>
              <a:rPr lang="en-US"/>
              <a:t> de </a:t>
            </a:r>
            <a:r>
              <a:rPr lang="en-US" err="1"/>
              <a:t>materiais</a:t>
            </a:r>
            <a:r>
              <a:rPr lang="en-US"/>
              <a:t> de </a:t>
            </a:r>
            <a:r>
              <a:rPr lang="en-US" err="1"/>
              <a:t>oração</a:t>
            </a:r>
            <a:r>
              <a:rPr lang="en-US"/>
              <a:t>,  </a:t>
            </a:r>
            <a:r>
              <a:rPr lang="en-US" err="1"/>
              <a:t>reflexões</a:t>
            </a:r>
            <a:r>
              <a:rPr lang="en-US"/>
              <a:t> </a:t>
            </a:r>
            <a:r>
              <a:rPr lang="en-US" err="1"/>
              <a:t>bíblicas</a:t>
            </a:r>
            <a:r>
              <a:rPr lang="en-US"/>
              <a:t> e </a:t>
            </a:r>
            <a:r>
              <a:rPr lang="en-US" err="1"/>
              <a:t>música</a:t>
            </a:r>
            <a:r>
              <a:rPr lang="en-US"/>
              <a:t> sacra, </a:t>
            </a:r>
            <a:r>
              <a:rPr lang="en-US" err="1"/>
              <a:t>bem</a:t>
            </a:r>
            <a:r>
              <a:rPr lang="en-US"/>
              <a:t> </a:t>
            </a:r>
            <a:r>
              <a:rPr lang="en-US" err="1"/>
              <a:t>como</a:t>
            </a:r>
            <a:r>
              <a:rPr lang="en-US"/>
              <a:t> </a:t>
            </a:r>
            <a:r>
              <a:rPr lang="en-US" err="1"/>
              <a:t>obras</a:t>
            </a:r>
            <a:r>
              <a:rPr lang="en-US"/>
              <a:t> de </a:t>
            </a:r>
            <a:r>
              <a:rPr lang="en-US" err="1"/>
              <a:t>arte</a:t>
            </a:r>
            <a:r>
              <a:rPr lang="en-US"/>
              <a:t>, </a:t>
            </a:r>
            <a:r>
              <a:rPr lang="en-US" err="1"/>
              <a:t>poesia</a:t>
            </a:r>
            <a:r>
              <a:rPr lang="en-US"/>
              <a:t>..., para </a:t>
            </a:r>
            <a:r>
              <a:rPr lang="en-US" err="1"/>
              <a:t>estimular</a:t>
            </a:r>
            <a:r>
              <a:rPr lang="en-US"/>
              <a:t> a </a:t>
            </a:r>
            <a:r>
              <a:rPr lang="en-US" err="1"/>
              <a:t>reflexão</a:t>
            </a:r>
            <a:r>
              <a:rPr lang="en-US"/>
              <a:t> e o </a:t>
            </a:r>
            <a:r>
              <a:rPr lang="en-US" err="1"/>
              <a:t>diálogo</a:t>
            </a:r>
            <a:r>
              <a:rPr lang="en-US"/>
              <a:t>.</a:t>
            </a:r>
          </a:p>
          <a:p>
            <a:pPr marL="114300" indent="0" algn="r">
              <a:lnSpc>
                <a:spcPct val="114999"/>
              </a:lnSpc>
              <a:buNone/>
            </a:pPr>
            <a:endParaRPr lang="en-US"/>
          </a:p>
          <a:p>
            <a:pPr algn="r">
              <a:lnSpc>
                <a:spcPct val="114999"/>
              </a:lnSpc>
            </a:pPr>
            <a:endParaRPr lang="en-US"/>
          </a:p>
          <a:p>
            <a:pPr>
              <a:lnSpc>
                <a:spcPct val="114999"/>
              </a:lnSpc>
              <a:buNone/>
            </a:pPr>
            <a:endParaRPr lang="en-US"/>
          </a:p>
        </p:txBody>
      </p:sp>
      <p:pic>
        <p:nvPicPr>
          <p:cNvPr id="5" name="Imagem 5">
            <a:extLst>
              <a:ext uri="{FF2B5EF4-FFF2-40B4-BE49-F238E27FC236}">
                <a16:creationId xmlns:a16="http://schemas.microsoft.com/office/drawing/2014/main" id="{943B7923-7644-4084-B457-F55145EDB4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52" y="967146"/>
            <a:ext cx="2743200" cy="4047048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BCE092D1-D2BF-45C9-8EF1-766516EA805B}"/>
              </a:ext>
            </a:extLst>
          </p:cNvPr>
          <p:cNvSpPr txBox="1"/>
          <p:nvPr/>
        </p:nvSpPr>
        <p:spPr>
          <a:xfrm>
            <a:off x="281976" y="1252986"/>
            <a:ext cx="1950918" cy="335726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err="1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Exemplo</a:t>
            </a:r>
            <a:r>
              <a:rPr lang="en-US" sz="2400" b="1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 de </a:t>
            </a:r>
            <a:r>
              <a:rPr lang="en-US" sz="2400" b="1" err="1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preparação</a:t>
            </a:r>
            <a:r>
              <a:rPr lang="en-US" sz="2400" b="1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 de </a:t>
            </a:r>
            <a:r>
              <a:rPr lang="en-US" sz="2400" b="1" err="1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uma</a:t>
            </a:r>
            <a:r>
              <a:rPr lang="en-US" sz="2400" b="1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US" sz="2400" b="1" err="1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reunião</a:t>
            </a:r>
            <a:r>
              <a:rPr lang="en-US" sz="2400" b="1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 de consulta </a:t>
            </a:r>
            <a:r>
              <a:rPr lang="en-US" sz="2400" b="1" err="1">
                <a:solidFill>
                  <a:srgbClr val="FFFFFF"/>
                </a:solidFill>
                <a:latin typeface="Open Sans"/>
                <a:ea typeface="Open Sans"/>
                <a:cs typeface="Open Sans"/>
              </a:rPr>
              <a:t>sinodal</a:t>
            </a:r>
            <a:endParaRPr lang="en-US" sz="1050" b="1" err="1">
              <a:latin typeface="Open Sans"/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590514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title"/>
          </p:nvPr>
        </p:nvSpPr>
        <p:spPr>
          <a:xfrm>
            <a:off x="268568" y="99968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r>
              <a:rPr lang="pt-PT"/>
              <a:t>Oração e tempo de silêncio                                   modelo 2</a:t>
            </a:r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body" idx="1"/>
          </p:nvPr>
        </p:nvSpPr>
        <p:spPr>
          <a:xfrm>
            <a:off x="311700" y="705609"/>
            <a:ext cx="8520600" cy="416688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lnSpc>
                <a:spcPct val="114999"/>
              </a:lnSpc>
              <a:spcBef>
                <a:spcPts val="1200"/>
              </a:spcBef>
              <a:buNone/>
            </a:pPr>
            <a:r>
              <a:rPr lang="pt-PT" sz="1450" b="1">
                <a:solidFill>
                  <a:srgbClr val="000000"/>
                </a:solidFill>
                <a:sym typeface="Domine"/>
              </a:rPr>
              <a:t>Leitura do Livro dos Atos dos Apóstolos (2,1-11): </a:t>
            </a:r>
            <a:endParaRPr lang="pt-PT" sz="1450" b="1" i="1">
              <a:solidFill>
                <a:srgbClr val="000000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pt-PT" sz="1600">
                <a:sym typeface="Domine"/>
              </a:rPr>
              <a:t>Quando chegou o dia de Pentecostes, os Apóstolos estavam todos reunidos no mesmo lugar. Subitamente, fez-se ouvir, vindo do Céu, um rumor semelhante a forte rajada de vento, que encheu toda a casa onde se encontravam. Viram então aparecer uma espécie de línguas de fogo, que se iam dividindo, e poisou uma sobre cada um deles. Todos ficaram cheios do Espírito Santo e começaram a falar outras línguas, conforme o Espírito lhes concedia que se exprimissem. Residiam em Jerusalém judeus piedosos, procedentes de todas as nações que há debaixo do céu. Ao ouvir aquele ruído, a multidão reuniu-se e ficou muito admirada, pois cada qual os ouvia falar na sua própria língua. Atónitos e maravilhados, diziam: «Não são todos galileus os que estão a falar? Então, como é que os ouve cada um de nós falar na sua própria língua? Partos, medos, elamitas, habitantes da Mesopotâmia, da Judeia e da Capadócia, do Ponto e da Ásia, da Frígia e da Panfília, do Egipto e das regiões da Líbia, vizinha de Cirene, colonos de Roma, tanto judeus como prosélitos, cretenses e árabes, ouvimo-los proclamar nas nossas línguas as maravilhas de Deus».</a:t>
            </a:r>
            <a:endParaRPr lang="pt-PT" sz="1600" i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49947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7EAC92AC-FE0D-4F68-835D-5CCBF4BC33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70229" y="801982"/>
            <a:ext cx="6062071" cy="4124230"/>
          </a:xfrm>
        </p:spPr>
        <p:txBody>
          <a:bodyPr>
            <a:normAutofit/>
          </a:bodyPr>
          <a:lstStyle/>
          <a:p>
            <a:pPr algn="just">
              <a:lnSpc>
                <a:spcPct val="114999"/>
              </a:lnSpc>
            </a:pPr>
            <a:r>
              <a:rPr lang="en-US" err="1"/>
              <a:t>Começar</a:t>
            </a:r>
            <a:r>
              <a:rPr lang="en-US"/>
              <a:t> com um tempo de </a:t>
            </a:r>
            <a:r>
              <a:rPr lang="en-US" err="1"/>
              <a:t>oração</a:t>
            </a:r>
            <a:r>
              <a:rPr lang="en-US"/>
              <a:t> e </a:t>
            </a:r>
            <a:r>
              <a:rPr lang="en-US" err="1"/>
              <a:t>silêncio</a:t>
            </a:r>
            <a:r>
              <a:rPr lang="en-US"/>
              <a:t>;</a:t>
            </a:r>
          </a:p>
          <a:p>
            <a:pPr algn="just">
              <a:lnSpc>
                <a:spcPct val="114999"/>
              </a:lnSpc>
            </a:pPr>
            <a:endParaRPr lang="en-US"/>
          </a:p>
          <a:p>
            <a:pPr algn="just">
              <a:lnSpc>
                <a:spcPct val="114999"/>
              </a:lnSpc>
            </a:pPr>
            <a:r>
              <a:rPr lang="en-US"/>
              <a:t>Segundo o </a:t>
            </a:r>
            <a:r>
              <a:rPr lang="en-US" b="1" err="1"/>
              <a:t>método</a:t>
            </a:r>
            <a:r>
              <a:rPr lang="en-US" b="1"/>
              <a:t> do </a:t>
            </a:r>
            <a:r>
              <a:rPr lang="en-US" b="1" err="1"/>
              <a:t>Diálogo</a:t>
            </a:r>
            <a:r>
              <a:rPr lang="en-US" b="1"/>
              <a:t> Espiritual</a:t>
            </a:r>
            <a:r>
              <a:rPr lang="en-US"/>
              <a:t>, </a:t>
            </a:r>
            <a:r>
              <a:rPr lang="en-US" err="1"/>
              <a:t>os</a:t>
            </a:r>
            <a:r>
              <a:rPr lang="en-US"/>
              <a:t> </a:t>
            </a:r>
            <a:r>
              <a:rPr lang="en-US" err="1"/>
              <a:t>participantes</a:t>
            </a:r>
            <a:r>
              <a:rPr lang="en-US"/>
              <a:t> </a:t>
            </a:r>
            <a:r>
              <a:rPr lang="en-US" err="1"/>
              <a:t>formam</a:t>
            </a:r>
            <a:r>
              <a:rPr lang="en-US"/>
              <a:t> </a:t>
            </a:r>
            <a:r>
              <a:rPr lang="en-US" err="1"/>
              <a:t>pequenos</a:t>
            </a:r>
            <a:r>
              <a:rPr lang="en-US"/>
              <a:t> </a:t>
            </a:r>
            <a:r>
              <a:rPr lang="en-US" err="1"/>
              <a:t>grupos</a:t>
            </a:r>
            <a:r>
              <a:rPr lang="en-US"/>
              <a:t> de </a:t>
            </a:r>
            <a:r>
              <a:rPr lang="en-US" err="1"/>
              <a:t>cerca</a:t>
            </a:r>
            <a:r>
              <a:rPr lang="en-US"/>
              <a:t> de 6-7 </a:t>
            </a:r>
            <a:r>
              <a:rPr lang="en-US" err="1"/>
              <a:t>pessoas</a:t>
            </a:r>
            <a:r>
              <a:rPr lang="en-US"/>
              <a:t> de </a:t>
            </a:r>
            <a:r>
              <a:rPr lang="en-US" err="1"/>
              <a:t>diferentes</a:t>
            </a:r>
            <a:r>
              <a:rPr lang="en-US"/>
              <a:t> </a:t>
            </a:r>
            <a:r>
              <a:rPr lang="en-US" err="1"/>
              <a:t>proveniências</a:t>
            </a:r>
            <a:r>
              <a:rPr lang="en-US"/>
              <a:t>; </a:t>
            </a:r>
            <a:endParaRPr lang="pt-PT"/>
          </a:p>
          <a:p>
            <a:pPr algn="just">
              <a:lnSpc>
                <a:spcPct val="114999"/>
              </a:lnSpc>
            </a:pPr>
            <a:endParaRPr lang="en-US"/>
          </a:p>
          <a:p>
            <a:pPr algn="just">
              <a:lnSpc>
                <a:spcPct val="114999"/>
              </a:lnSpc>
            </a:pPr>
            <a:r>
              <a:rPr lang="en-US"/>
              <a:t>Cada </a:t>
            </a:r>
            <a:r>
              <a:rPr lang="en-US" err="1"/>
              <a:t>grupo</a:t>
            </a:r>
            <a:r>
              <a:rPr lang="en-US"/>
              <a:t> </a:t>
            </a:r>
            <a:r>
              <a:rPr lang="en-US" err="1"/>
              <a:t>deve</a:t>
            </a:r>
            <a:r>
              <a:rPr lang="en-US"/>
              <a:t> </a:t>
            </a:r>
            <a:r>
              <a:rPr lang="en-US" err="1"/>
              <a:t>ter</a:t>
            </a:r>
            <a:r>
              <a:rPr lang="en-US"/>
              <a:t> um </a:t>
            </a:r>
            <a:r>
              <a:rPr lang="en-US" err="1"/>
              <a:t>moderador</a:t>
            </a:r>
            <a:r>
              <a:rPr lang="en-US"/>
              <a:t> e um </a:t>
            </a:r>
            <a:r>
              <a:rPr lang="en-US" err="1"/>
              <a:t>secretário</a:t>
            </a:r>
            <a:r>
              <a:rPr lang="en-US"/>
              <a:t>;</a:t>
            </a:r>
          </a:p>
          <a:p>
            <a:pPr marL="114300" indent="0" algn="just">
              <a:lnSpc>
                <a:spcPct val="114999"/>
              </a:lnSpc>
              <a:buNone/>
            </a:pPr>
            <a:endParaRPr lang="pt-PT"/>
          </a:p>
          <a:p>
            <a:pPr algn="just">
              <a:lnSpc>
                <a:spcPct val="114999"/>
              </a:lnSpc>
            </a:pPr>
            <a:r>
              <a:rPr lang="en-US"/>
              <a:t>Este </a:t>
            </a:r>
            <a:r>
              <a:rPr lang="en-US" err="1"/>
              <a:t>método</a:t>
            </a:r>
            <a:r>
              <a:rPr lang="en-US"/>
              <a:t> leva </a:t>
            </a:r>
            <a:r>
              <a:rPr lang="en-US" err="1"/>
              <a:t>pelo</a:t>
            </a:r>
            <a:r>
              <a:rPr lang="en-US"/>
              <a:t> </a:t>
            </a:r>
            <a:r>
              <a:rPr lang="en-US" err="1"/>
              <a:t>menos</a:t>
            </a:r>
            <a:r>
              <a:rPr lang="en-US"/>
              <a:t> </a:t>
            </a:r>
            <a:r>
              <a:rPr lang="en-US" err="1"/>
              <a:t>uma</a:t>
            </a:r>
            <a:r>
              <a:rPr lang="en-US"/>
              <a:t> hora e </a:t>
            </a:r>
            <a:r>
              <a:rPr lang="en-US" err="1"/>
              <a:t>compreende</a:t>
            </a:r>
            <a:r>
              <a:rPr lang="en-US"/>
              <a:t> </a:t>
            </a:r>
            <a:r>
              <a:rPr lang="en-US" err="1"/>
              <a:t>três</a:t>
            </a:r>
            <a:r>
              <a:rPr lang="en-US"/>
              <a:t> </a:t>
            </a:r>
            <a:r>
              <a:rPr lang="en-US" err="1"/>
              <a:t>rondas</a:t>
            </a:r>
            <a:r>
              <a:rPr lang="en-US"/>
              <a:t>. </a:t>
            </a:r>
            <a:endParaRPr lang="pt-PT"/>
          </a:p>
          <a:p>
            <a:pPr algn="r">
              <a:lnSpc>
                <a:spcPct val="114999"/>
              </a:lnSpc>
            </a:pPr>
            <a:endParaRPr lang="en-US"/>
          </a:p>
          <a:p>
            <a:pPr marL="114300" indent="0" algn="r">
              <a:lnSpc>
                <a:spcPct val="114999"/>
              </a:lnSpc>
              <a:buNone/>
            </a:pPr>
            <a:endParaRPr lang="en-US"/>
          </a:p>
          <a:p>
            <a:pPr algn="r">
              <a:lnSpc>
                <a:spcPct val="114999"/>
              </a:lnSpc>
            </a:pPr>
            <a:endParaRPr lang="en-US"/>
          </a:p>
          <a:p>
            <a:pPr>
              <a:lnSpc>
                <a:spcPct val="114999"/>
              </a:lnSpc>
              <a:buNone/>
            </a:pPr>
            <a:endParaRPr lang="en-US"/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7B9B4C87-D384-46F7-B733-3AAF3AD0D6C1}"/>
              </a:ext>
            </a:extLst>
          </p:cNvPr>
          <p:cNvGrpSpPr/>
          <p:nvPr/>
        </p:nvGrpSpPr>
        <p:grpSpPr>
          <a:xfrm>
            <a:off x="-4313" y="755890"/>
            <a:ext cx="2339914" cy="4237724"/>
            <a:chOff x="-4313" y="755890"/>
            <a:chExt cx="2339914" cy="4237724"/>
          </a:xfrm>
        </p:grpSpPr>
        <p:sp>
          <p:nvSpPr>
            <p:cNvPr id="2" name="Retângulo: Cantos Diagonais Cortados 1">
              <a:extLst>
                <a:ext uri="{FF2B5EF4-FFF2-40B4-BE49-F238E27FC236}">
                  <a16:creationId xmlns:a16="http://schemas.microsoft.com/office/drawing/2014/main" id="{57C0D472-C7D6-4AD6-A57D-7F23DF649F21}"/>
                </a:ext>
              </a:extLst>
            </p:cNvPr>
            <p:cNvSpPr/>
            <p:nvPr/>
          </p:nvSpPr>
          <p:spPr>
            <a:xfrm flipH="1">
              <a:off x="-4313" y="755890"/>
              <a:ext cx="2339914" cy="4237724"/>
            </a:xfrm>
            <a:prstGeom prst="snip2Diag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3" name="CaixaDeTexto 2">
              <a:extLst>
                <a:ext uri="{FF2B5EF4-FFF2-40B4-BE49-F238E27FC236}">
                  <a16:creationId xmlns:a16="http://schemas.microsoft.com/office/drawing/2014/main" id="{723CF708-8697-4280-801F-BF863AEC8FD2}"/>
                </a:ext>
              </a:extLst>
            </p:cNvPr>
            <p:cNvSpPr txBox="1"/>
            <p:nvPr/>
          </p:nvSpPr>
          <p:spPr>
            <a:xfrm>
              <a:off x="281976" y="929496"/>
              <a:ext cx="1843088" cy="3911264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b="1" err="1">
                  <a:solidFill>
                    <a:srgbClr val="FFFFFF"/>
                  </a:solidFill>
                  <a:latin typeface="Open Sans"/>
                  <a:ea typeface="Open Sans"/>
                </a:rPr>
                <a:t>Exemplo</a:t>
              </a:r>
              <a:r>
                <a:rPr lang="en-US" sz="2400" b="1">
                  <a:solidFill>
                    <a:srgbClr val="FFFFFF"/>
                  </a:solidFill>
                  <a:latin typeface="Open Sans"/>
                  <a:ea typeface="Open Sans"/>
                </a:rPr>
                <a:t> de </a:t>
              </a:r>
              <a:r>
                <a:rPr lang="en-US" sz="2400" b="1" err="1">
                  <a:solidFill>
                    <a:srgbClr val="FFFFFF"/>
                  </a:solidFill>
                  <a:latin typeface="Open Sans"/>
                  <a:ea typeface="Open Sans"/>
                </a:rPr>
                <a:t>condução</a:t>
              </a:r>
              <a:r>
                <a:rPr lang="en-US" sz="2400" b="1">
                  <a:solidFill>
                    <a:srgbClr val="FFFFFF"/>
                  </a:solidFill>
                  <a:latin typeface="Open Sans"/>
                  <a:ea typeface="Open Sans"/>
                </a:rPr>
                <a:t> de </a:t>
              </a:r>
              <a:r>
                <a:rPr lang="en-US" sz="2400" b="1" err="1">
                  <a:solidFill>
                    <a:srgbClr val="FFFFFF"/>
                  </a:solidFill>
                  <a:latin typeface="Open Sans"/>
                  <a:ea typeface="Open Sans"/>
                </a:rPr>
                <a:t>uma</a:t>
              </a:r>
              <a:r>
                <a:rPr lang="en-US" sz="2400" b="1">
                  <a:solidFill>
                    <a:srgbClr val="FFFFFF"/>
                  </a:solidFill>
                  <a:latin typeface="Open Sans"/>
                  <a:ea typeface="Open Sans"/>
                </a:rPr>
                <a:t> </a:t>
              </a:r>
              <a:r>
                <a:rPr lang="en-US" sz="2400" b="1" err="1">
                  <a:solidFill>
                    <a:srgbClr val="FFFFFF"/>
                  </a:solidFill>
                  <a:latin typeface="Open Sans"/>
                  <a:ea typeface="Open Sans"/>
                </a:rPr>
                <a:t>reunião</a:t>
              </a:r>
              <a:r>
                <a:rPr lang="en-US" sz="2400" b="1">
                  <a:solidFill>
                    <a:srgbClr val="FFFFFF"/>
                  </a:solidFill>
                  <a:latin typeface="Open Sans"/>
                  <a:ea typeface="Open Sans"/>
                </a:rPr>
                <a:t> de consulta </a:t>
              </a:r>
              <a:r>
                <a:rPr lang="en-US" sz="2400" b="1" err="1">
                  <a:solidFill>
                    <a:srgbClr val="FFFFFF"/>
                  </a:solidFill>
                  <a:latin typeface="Open Sans"/>
                  <a:ea typeface="Open Sans"/>
                </a:rPr>
                <a:t>sinodal</a:t>
              </a:r>
              <a:endParaRPr lang="pt-PT" b="1">
                <a:solidFill>
                  <a:srgbClr val="FFFFFF"/>
                </a:solidFill>
                <a:latin typeface="Open Sans"/>
              </a:endParaRPr>
            </a:p>
          </p:txBody>
        </p:sp>
      </p:grpSp>
      <p:pic>
        <p:nvPicPr>
          <p:cNvPr id="7" name="Google Shape;68;p13" descr="Uma imagem com texto, ClipArt&#10;&#10;Descrição gerada automaticamente">
            <a:extLst>
              <a:ext uri="{FF2B5EF4-FFF2-40B4-BE49-F238E27FC236}">
                <a16:creationId xmlns:a16="http://schemas.microsoft.com/office/drawing/2014/main" id="{14819A3A-017C-49E0-B1B7-0A901AD9D02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60983" y="4135417"/>
            <a:ext cx="961307" cy="89517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03;p19">
            <a:extLst>
              <a:ext uri="{FF2B5EF4-FFF2-40B4-BE49-F238E27FC236}">
                <a16:creationId xmlns:a16="http://schemas.microsoft.com/office/drawing/2014/main" id="{35F431D0-160E-422F-B131-505FB1F3865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3870" y="89185"/>
            <a:ext cx="8790175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r>
              <a:rPr lang="pt-PT">
                <a:latin typeface="Open Sans"/>
              </a:rPr>
              <a:t>Metodologia   </a:t>
            </a:r>
            <a:r>
              <a:rPr lang="en-US" sz="2200" b="0">
                <a:latin typeface="Open Sans"/>
              </a:rPr>
              <a:t>Como </a:t>
            </a:r>
            <a:r>
              <a:rPr lang="en-US" sz="2200" b="0" err="1">
                <a:latin typeface="Open Sans"/>
              </a:rPr>
              <a:t>conduzir</a:t>
            </a:r>
            <a:r>
              <a:rPr lang="en-US" sz="2200" b="0">
                <a:latin typeface="Open Sans"/>
              </a:rPr>
              <a:t> </a:t>
            </a:r>
            <a:r>
              <a:rPr lang="en-US" sz="2200" b="0" err="1">
                <a:latin typeface="Open Sans"/>
              </a:rPr>
              <a:t>uma</a:t>
            </a:r>
            <a:r>
              <a:rPr lang="en-US" sz="2200" b="0">
                <a:latin typeface="Open Sans"/>
              </a:rPr>
              <a:t> </a:t>
            </a:r>
            <a:r>
              <a:rPr lang="en-US" sz="2200" b="0" err="1">
                <a:latin typeface="Open Sans"/>
              </a:rPr>
              <a:t>reunião</a:t>
            </a:r>
            <a:r>
              <a:rPr lang="en-US" sz="2200" b="0">
                <a:latin typeface="Open Sans"/>
              </a:rPr>
              <a:t> de consulta </a:t>
            </a:r>
            <a:r>
              <a:rPr lang="en-US" sz="2200" b="0" err="1">
                <a:latin typeface="Open Sans"/>
              </a:rPr>
              <a:t>sinodal</a:t>
            </a:r>
            <a:endParaRPr lang="pt-PT" sz="2200"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85884704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7EAC92AC-FE0D-4F68-835D-5CCBF4BC33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34927" y="801982"/>
            <a:ext cx="5997373" cy="412423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/>
              <a:t>Na </a:t>
            </a:r>
            <a:r>
              <a:rPr lang="en-US" b="1" err="1"/>
              <a:t>primeira</a:t>
            </a:r>
            <a:r>
              <a:rPr lang="en-US" b="1"/>
              <a:t> </a:t>
            </a:r>
            <a:r>
              <a:rPr lang="en-US" b="1" err="1"/>
              <a:t>ronda</a:t>
            </a:r>
            <a:r>
              <a:rPr lang="en-US"/>
              <a:t>, </a:t>
            </a:r>
            <a:r>
              <a:rPr lang="en-US" err="1"/>
              <a:t>todos</a:t>
            </a:r>
            <a:r>
              <a:rPr lang="en-US"/>
              <a:t> </a:t>
            </a:r>
            <a:r>
              <a:rPr lang="en-US" err="1"/>
              <a:t>intervêm</a:t>
            </a:r>
            <a:r>
              <a:rPr lang="en-US"/>
              <a:t>, </a:t>
            </a:r>
            <a:r>
              <a:rPr lang="en-US" err="1"/>
              <a:t>cada</a:t>
            </a:r>
            <a:r>
              <a:rPr lang="en-US"/>
              <a:t> um por </a:t>
            </a:r>
            <a:r>
              <a:rPr lang="en-US" err="1"/>
              <a:t>sua</a:t>
            </a:r>
            <a:r>
              <a:rPr lang="en-US"/>
              <a:t> </a:t>
            </a:r>
            <a:r>
              <a:rPr lang="en-US" err="1"/>
              <a:t>vez</a:t>
            </a:r>
            <a:r>
              <a:rPr lang="en-US"/>
              <a:t> e com a </a:t>
            </a:r>
            <a:r>
              <a:rPr lang="en-US" err="1"/>
              <a:t>mesma</a:t>
            </a:r>
            <a:r>
              <a:rPr lang="en-US"/>
              <a:t> </a:t>
            </a:r>
            <a:r>
              <a:rPr lang="en-US" err="1"/>
              <a:t>duração</a:t>
            </a:r>
            <a:r>
              <a:rPr lang="en-US"/>
              <a:t>, para </a:t>
            </a:r>
            <a:r>
              <a:rPr lang="en-US" err="1"/>
              <a:t>partilhar</a:t>
            </a:r>
            <a:r>
              <a:rPr lang="en-US"/>
              <a:t> o </a:t>
            </a:r>
            <a:r>
              <a:rPr lang="en-US" err="1"/>
              <a:t>fruto</a:t>
            </a:r>
            <a:r>
              <a:rPr lang="en-US"/>
              <a:t> da </a:t>
            </a:r>
            <a:r>
              <a:rPr lang="en-US" err="1"/>
              <a:t>sua</a:t>
            </a:r>
            <a:r>
              <a:rPr lang="en-US"/>
              <a:t> </a:t>
            </a:r>
            <a:r>
              <a:rPr lang="en-US" err="1"/>
              <a:t>oração</a:t>
            </a:r>
            <a:r>
              <a:rPr lang="en-US"/>
              <a:t>, </a:t>
            </a:r>
            <a:r>
              <a:rPr lang="en-US" err="1"/>
              <a:t>em</a:t>
            </a:r>
            <a:r>
              <a:rPr lang="en-US"/>
              <a:t> </a:t>
            </a:r>
            <a:r>
              <a:rPr lang="en-US" err="1"/>
              <a:t>relação</a:t>
            </a:r>
            <a:r>
              <a:rPr lang="en-US"/>
              <a:t> </a:t>
            </a:r>
            <a:r>
              <a:rPr lang="en-US" err="1"/>
              <a:t>às</a:t>
            </a:r>
            <a:r>
              <a:rPr lang="en-US"/>
              <a:t> </a:t>
            </a:r>
            <a:r>
              <a:rPr lang="en-US" err="1"/>
              <a:t>perguntas</a:t>
            </a:r>
            <a:r>
              <a:rPr lang="en-US"/>
              <a:t> de </a:t>
            </a:r>
            <a:r>
              <a:rPr lang="en-US" err="1"/>
              <a:t>reflexão</a:t>
            </a:r>
            <a:r>
              <a:rPr lang="en-US"/>
              <a:t> </a:t>
            </a:r>
            <a:r>
              <a:rPr lang="en-US" err="1"/>
              <a:t>previamente</a:t>
            </a:r>
            <a:r>
              <a:rPr lang="en-US"/>
              <a:t> </a:t>
            </a:r>
            <a:r>
              <a:rPr lang="en-US" err="1"/>
              <a:t>distribuídas</a:t>
            </a:r>
            <a:r>
              <a:rPr lang="en-US"/>
              <a:t>;</a:t>
            </a:r>
            <a:endParaRPr lang="pt-PT"/>
          </a:p>
          <a:p>
            <a:pPr algn="just">
              <a:lnSpc>
                <a:spcPct val="150000"/>
              </a:lnSpc>
            </a:pPr>
            <a:endParaRPr lang="en-US"/>
          </a:p>
          <a:p>
            <a:pPr algn="just">
              <a:lnSpc>
                <a:spcPct val="150000"/>
              </a:lnSpc>
            </a:pPr>
            <a:r>
              <a:rPr lang="en-US"/>
              <a:t>Nesta </a:t>
            </a:r>
            <a:r>
              <a:rPr lang="en-US" err="1"/>
              <a:t>ronda</a:t>
            </a:r>
            <a:r>
              <a:rPr lang="en-US"/>
              <a:t>, </a:t>
            </a:r>
            <a:r>
              <a:rPr lang="en-US" err="1"/>
              <a:t>não</a:t>
            </a:r>
            <a:r>
              <a:rPr lang="en-US"/>
              <a:t> </a:t>
            </a:r>
            <a:r>
              <a:rPr lang="en-US" err="1"/>
              <a:t>há</a:t>
            </a:r>
            <a:r>
              <a:rPr lang="en-US"/>
              <a:t> </a:t>
            </a:r>
            <a:r>
              <a:rPr lang="en-US" err="1"/>
              <a:t>discussão</a:t>
            </a:r>
            <a:r>
              <a:rPr lang="en-US"/>
              <a:t> e </a:t>
            </a:r>
            <a:r>
              <a:rPr lang="en-US" err="1"/>
              <a:t>todos</a:t>
            </a:r>
            <a:r>
              <a:rPr lang="en-US"/>
              <a:t> </a:t>
            </a:r>
            <a:r>
              <a:rPr lang="en-US" err="1"/>
              <a:t>os</a:t>
            </a:r>
            <a:r>
              <a:rPr lang="en-US"/>
              <a:t> </a:t>
            </a:r>
            <a:r>
              <a:rPr lang="en-US" err="1"/>
              <a:t>participantes</a:t>
            </a:r>
            <a:r>
              <a:rPr lang="en-US"/>
              <a:t> </a:t>
            </a:r>
            <a:r>
              <a:rPr lang="en-US" err="1"/>
              <a:t>simplesmente</a:t>
            </a:r>
            <a:r>
              <a:rPr lang="en-US"/>
              <a:t> </a:t>
            </a:r>
            <a:r>
              <a:rPr lang="en-US" err="1"/>
              <a:t>escutam</a:t>
            </a:r>
            <a:r>
              <a:rPr lang="en-US"/>
              <a:t>;</a:t>
            </a:r>
          </a:p>
          <a:p>
            <a:pPr algn="just">
              <a:lnSpc>
                <a:spcPct val="150000"/>
              </a:lnSpc>
            </a:pPr>
            <a:endParaRPr lang="en-US"/>
          </a:p>
          <a:p>
            <a:pPr algn="just">
              <a:lnSpc>
                <a:spcPct val="150000"/>
              </a:lnSpc>
            </a:pPr>
            <a:r>
              <a:rPr lang="en-US"/>
              <a:t>Segue-se um tempo de </a:t>
            </a:r>
            <a:r>
              <a:rPr lang="en-US" err="1"/>
              <a:t>silêncio</a:t>
            </a:r>
            <a:r>
              <a:rPr lang="en-US"/>
              <a:t>. </a:t>
            </a:r>
          </a:p>
          <a:p>
            <a:pPr marL="0" indent="0" algn="r">
              <a:lnSpc>
                <a:spcPct val="110000"/>
              </a:lnSpc>
              <a:buNone/>
            </a:pPr>
            <a:endParaRPr lang="en-US"/>
          </a:p>
          <a:p>
            <a:pPr marL="285750" indent="-285750" algn="r">
              <a:lnSpc>
                <a:spcPct val="120000"/>
              </a:lnSpc>
            </a:pPr>
            <a:endParaRPr lang="en-US"/>
          </a:p>
          <a:p>
            <a:pPr algn="r">
              <a:lnSpc>
                <a:spcPct val="114999"/>
              </a:lnSpc>
            </a:pPr>
            <a:endParaRPr lang="en-US"/>
          </a:p>
          <a:p>
            <a:pPr marL="114300" indent="0" algn="r">
              <a:lnSpc>
                <a:spcPct val="114999"/>
              </a:lnSpc>
              <a:buNone/>
            </a:pPr>
            <a:endParaRPr lang="en-US"/>
          </a:p>
          <a:p>
            <a:pPr algn="r">
              <a:lnSpc>
                <a:spcPct val="114999"/>
              </a:lnSpc>
            </a:pPr>
            <a:endParaRPr lang="en-US"/>
          </a:p>
          <a:p>
            <a:pPr algn="r">
              <a:lnSpc>
                <a:spcPct val="114999"/>
              </a:lnSpc>
              <a:buNone/>
            </a:pPr>
            <a:endParaRPr lang="en-US"/>
          </a:p>
        </p:txBody>
      </p:sp>
      <p:sp>
        <p:nvSpPr>
          <p:cNvPr id="2" name="Retângulo: Cantos Diagonais Cortados 1">
            <a:extLst>
              <a:ext uri="{FF2B5EF4-FFF2-40B4-BE49-F238E27FC236}">
                <a16:creationId xmlns:a16="http://schemas.microsoft.com/office/drawing/2014/main" id="{AC65AA5D-E5E1-4033-95DB-7AC7F7256C27}"/>
              </a:ext>
            </a:extLst>
          </p:cNvPr>
          <p:cNvSpPr/>
          <p:nvPr/>
        </p:nvSpPr>
        <p:spPr>
          <a:xfrm flipH="1">
            <a:off x="-4313" y="755890"/>
            <a:ext cx="2339914" cy="4237724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25BA08B8-8EE6-4173-8EB5-8471A3DDDD7D}"/>
              </a:ext>
            </a:extLst>
          </p:cNvPr>
          <p:cNvSpPr txBox="1"/>
          <p:nvPr/>
        </p:nvSpPr>
        <p:spPr>
          <a:xfrm>
            <a:off x="281976" y="929496"/>
            <a:ext cx="1843088" cy="39112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err="1">
                <a:solidFill>
                  <a:srgbClr val="FFFFFF"/>
                </a:solidFill>
                <a:latin typeface="Open Sans"/>
                <a:ea typeface="Open Sans"/>
              </a:rPr>
              <a:t>Exemplo</a:t>
            </a:r>
            <a:r>
              <a:rPr lang="en-US" sz="2400" b="1">
                <a:solidFill>
                  <a:srgbClr val="FFFFFF"/>
                </a:solidFill>
                <a:latin typeface="Open Sans"/>
                <a:ea typeface="Open Sans"/>
              </a:rPr>
              <a:t> de </a:t>
            </a:r>
            <a:r>
              <a:rPr lang="en-US" sz="2400" b="1" err="1">
                <a:solidFill>
                  <a:srgbClr val="FFFFFF"/>
                </a:solidFill>
                <a:latin typeface="Open Sans"/>
                <a:ea typeface="Open Sans"/>
              </a:rPr>
              <a:t>condução</a:t>
            </a:r>
            <a:r>
              <a:rPr lang="en-US" sz="2400" b="1">
                <a:solidFill>
                  <a:srgbClr val="FFFFFF"/>
                </a:solidFill>
                <a:latin typeface="Open Sans"/>
                <a:ea typeface="Open Sans"/>
              </a:rPr>
              <a:t> de </a:t>
            </a:r>
            <a:r>
              <a:rPr lang="en-US" sz="2400" b="1" err="1">
                <a:solidFill>
                  <a:srgbClr val="FFFFFF"/>
                </a:solidFill>
                <a:latin typeface="Open Sans"/>
                <a:ea typeface="Open Sans"/>
              </a:rPr>
              <a:t>uma</a:t>
            </a:r>
            <a:r>
              <a:rPr lang="en-US" sz="2400" b="1">
                <a:solidFill>
                  <a:srgbClr val="FFFFFF"/>
                </a:solidFill>
                <a:latin typeface="Open Sans"/>
                <a:ea typeface="Open Sans"/>
              </a:rPr>
              <a:t> </a:t>
            </a:r>
            <a:r>
              <a:rPr lang="en-US" sz="2400" b="1" err="1">
                <a:solidFill>
                  <a:srgbClr val="FFFFFF"/>
                </a:solidFill>
                <a:latin typeface="Open Sans"/>
                <a:ea typeface="Open Sans"/>
              </a:rPr>
              <a:t>reunião</a:t>
            </a:r>
            <a:r>
              <a:rPr lang="en-US" sz="2400" b="1">
                <a:solidFill>
                  <a:srgbClr val="FFFFFF"/>
                </a:solidFill>
                <a:latin typeface="Open Sans"/>
                <a:ea typeface="Open Sans"/>
              </a:rPr>
              <a:t> de consulta </a:t>
            </a:r>
            <a:r>
              <a:rPr lang="en-US" sz="2400" b="1" err="1">
                <a:solidFill>
                  <a:srgbClr val="FFFFFF"/>
                </a:solidFill>
                <a:latin typeface="Open Sans"/>
                <a:ea typeface="Open Sans"/>
              </a:rPr>
              <a:t>sinodal</a:t>
            </a:r>
            <a:endParaRPr lang="pt-PT" b="1">
              <a:solidFill>
                <a:srgbClr val="FFFFFF"/>
              </a:solidFill>
              <a:latin typeface="Open Sans"/>
            </a:endParaRPr>
          </a:p>
        </p:txBody>
      </p:sp>
      <p:pic>
        <p:nvPicPr>
          <p:cNvPr id="11" name="Google Shape;68;p13" descr="Uma imagem com texto, ClipArt&#10;&#10;Descrição gerada automaticamente">
            <a:extLst>
              <a:ext uri="{FF2B5EF4-FFF2-40B4-BE49-F238E27FC236}">
                <a16:creationId xmlns:a16="http://schemas.microsoft.com/office/drawing/2014/main" id="{53F02832-F88B-4F53-BB97-C758BE9E6DA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60983" y="4135417"/>
            <a:ext cx="961307" cy="89517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03;p19">
            <a:extLst>
              <a:ext uri="{FF2B5EF4-FFF2-40B4-BE49-F238E27FC236}">
                <a16:creationId xmlns:a16="http://schemas.microsoft.com/office/drawing/2014/main" id="{F4087133-2031-4489-A5C3-B8110ACE3BD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3870" y="89185"/>
            <a:ext cx="8790175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r>
              <a:rPr lang="pt-PT">
                <a:latin typeface="Open Sans"/>
              </a:rPr>
              <a:t>Metodologia   </a:t>
            </a:r>
            <a:r>
              <a:rPr lang="en-US" sz="2200" b="0">
                <a:latin typeface="Open Sans"/>
              </a:rPr>
              <a:t>Como </a:t>
            </a:r>
            <a:r>
              <a:rPr lang="en-US" sz="2200" b="0" err="1">
                <a:latin typeface="Open Sans"/>
              </a:rPr>
              <a:t>conduzir</a:t>
            </a:r>
            <a:r>
              <a:rPr lang="en-US" sz="2200" b="0">
                <a:latin typeface="Open Sans"/>
              </a:rPr>
              <a:t> </a:t>
            </a:r>
            <a:r>
              <a:rPr lang="en-US" sz="2200" b="0" err="1">
                <a:latin typeface="Open Sans"/>
              </a:rPr>
              <a:t>uma</a:t>
            </a:r>
            <a:r>
              <a:rPr lang="en-US" sz="2200" b="0">
                <a:latin typeface="Open Sans"/>
              </a:rPr>
              <a:t> </a:t>
            </a:r>
            <a:r>
              <a:rPr lang="en-US" sz="2200" b="0" err="1">
                <a:latin typeface="Open Sans"/>
              </a:rPr>
              <a:t>reunião</a:t>
            </a:r>
            <a:r>
              <a:rPr lang="en-US" sz="2200" b="0">
                <a:latin typeface="Open Sans"/>
              </a:rPr>
              <a:t> de consulta </a:t>
            </a:r>
            <a:r>
              <a:rPr lang="en-US" sz="2200" b="0" err="1">
                <a:latin typeface="Open Sans"/>
              </a:rPr>
              <a:t>sinodal</a:t>
            </a:r>
            <a:endParaRPr lang="pt-PT" sz="2200"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09772392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7EAC92AC-FE0D-4F68-835D-5CCBF4BC33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64323" y="1071557"/>
            <a:ext cx="5846411" cy="2851834"/>
          </a:xfrm>
        </p:spPr>
        <p:txBody>
          <a:bodyPr>
            <a:normAutofit/>
          </a:bodyPr>
          <a:lstStyle/>
          <a:p>
            <a:pPr marL="285750" indent="-285750" algn="just">
              <a:lnSpc>
                <a:spcPct val="150000"/>
              </a:lnSpc>
            </a:pPr>
            <a:r>
              <a:rPr lang="en-US"/>
              <a:t>Na </a:t>
            </a:r>
            <a:r>
              <a:rPr lang="en-US" b="1" err="1"/>
              <a:t>segunda</a:t>
            </a:r>
            <a:r>
              <a:rPr lang="en-US" b="1"/>
              <a:t> </a:t>
            </a:r>
            <a:r>
              <a:rPr lang="en-US" b="1" err="1"/>
              <a:t>ronda</a:t>
            </a:r>
            <a:r>
              <a:rPr lang="en-US"/>
              <a:t>, </a:t>
            </a:r>
            <a:r>
              <a:rPr lang="en-US" err="1"/>
              <a:t>os</a:t>
            </a:r>
            <a:r>
              <a:rPr lang="en-US"/>
              <a:t> </a:t>
            </a:r>
            <a:r>
              <a:rPr lang="en-US" err="1"/>
              <a:t>participantes</a:t>
            </a:r>
            <a:r>
              <a:rPr lang="en-US"/>
              <a:t> </a:t>
            </a:r>
            <a:r>
              <a:rPr lang="en-US" err="1"/>
              <a:t>partilham</a:t>
            </a:r>
            <a:r>
              <a:rPr lang="en-US"/>
              <a:t> o que </a:t>
            </a:r>
            <a:r>
              <a:rPr lang="en-US" err="1"/>
              <a:t>mais</a:t>
            </a:r>
            <a:r>
              <a:rPr lang="en-US"/>
              <a:t> </a:t>
            </a:r>
            <a:r>
              <a:rPr lang="en-US" err="1"/>
              <a:t>os</a:t>
            </a:r>
            <a:r>
              <a:rPr lang="en-US"/>
              <a:t> </a:t>
            </a:r>
            <a:r>
              <a:rPr lang="en-US" err="1"/>
              <a:t>impressionou</a:t>
            </a:r>
            <a:r>
              <a:rPr lang="en-US"/>
              <a:t> </a:t>
            </a:r>
            <a:r>
              <a:rPr lang="en-US" err="1"/>
              <a:t>na</a:t>
            </a:r>
            <a:r>
              <a:rPr lang="en-US"/>
              <a:t> </a:t>
            </a:r>
            <a:r>
              <a:rPr lang="en-US" err="1"/>
              <a:t>primeira</a:t>
            </a:r>
            <a:r>
              <a:rPr lang="en-US"/>
              <a:t> </a:t>
            </a:r>
            <a:r>
              <a:rPr lang="en-US" err="1"/>
              <a:t>ronda</a:t>
            </a:r>
            <a:r>
              <a:rPr lang="en-US"/>
              <a:t> e o que </a:t>
            </a:r>
            <a:r>
              <a:rPr lang="en-US" err="1"/>
              <a:t>cada</a:t>
            </a:r>
            <a:r>
              <a:rPr lang="en-US"/>
              <a:t> um </a:t>
            </a:r>
            <a:r>
              <a:rPr lang="en-US" err="1"/>
              <a:t>sentiu</a:t>
            </a:r>
            <a:r>
              <a:rPr lang="en-US"/>
              <a:t> </a:t>
            </a:r>
            <a:r>
              <a:rPr lang="en-US" err="1"/>
              <a:t>durante</a:t>
            </a:r>
            <a:r>
              <a:rPr lang="en-US"/>
              <a:t> o tempo de </a:t>
            </a:r>
            <a:r>
              <a:rPr lang="en-US" err="1"/>
              <a:t>silêncio</a:t>
            </a:r>
            <a:r>
              <a:rPr lang="en-US"/>
              <a:t>;</a:t>
            </a:r>
            <a:endParaRPr lang="pt-PT"/>
          </a:p>
          <a:p>
            <a:pPr marL="285750" indent="-285750" algn="just">
              <a:lnSpc>
                <a:spcPct val="150000"/>
              </a:lnSpc>
              <a:buFont typeface="Arial"/>
              <a:buChar char="•"/>
            </a:pPr>
            <a:endParaRPr lang="en-US"/>
          </a:p>
          <a:p>
            <a:pPr marL="285750" indent="-285750" algn="just">
              <a:lnSpc>
                <a:spcPct val="150000"/>
              </a:lnSpc>
            </a:pPr>
            <a:r>
              <a:rPr lang="en-US"/>
              <a:t>Segue-se um novo tempo de </a:t>
            </a:r>
            <a:r>
              <a:rPr lang="en-US" err="1"/>
              <a:t>silêncio</a:t>
            </a:r>
            <a:r>
              <a:rPr lang="en-US"/>
              <a:t>. </a:t>
            </a:r>
            <a:endParaRPr lang="pt-PT"/>
          </a:p>
          <a:p>
            <a:pPr marL="285750" indent="-285750" algn="r">
              <a:lnSpc>
                <a:spcPct val="120000"/>
              </a:lnSpc>
            </a:pPr>
            <a:endParaRPr lang="en-US"/>
          </a:p>
          <a:p>
            <a:pPr algn="r">
              <a:lnSpc>
                <a:spcPct val="114999"/>
              </a:lnSpc>
            </a:pPr>
            <a:endParaRPr lang="en-US"/>
          </a:p>
          <a:p>
            <a:pPr marL="114300" indent="0" algn="r">
              <a:lnSpc>
                <a:spcPct val="114999"/>
              </a:lnSpc>
              <a:buNone/>
            </a:pPr>
            <a:endParaRPr lang="en-US"/>
          </a:p>
          <a:p>
            <a:pPr algn="r">
              <a:lnSpc>
                <a:spcPct val="114999"/>
              </a:lnSpc>
            </a:pPr>
            <a:endParaRPr lang="en-US"/>
          </a:p>
          <a:p>
            <a:pPr algn="r">
              <a:lnSpc>
                <a:spcPct val="114999"/>
              </a:lnSpc>
              <a:buNone/>
            </a:pPr>
            <a:endParaRPr lang="en-US"/>
          </a:p>
        </p:txBody>
      </p:sp>
      <p:sp>
        <p:nvSpPr>
          <p:cNvPr id="2" name="Retângulo: Cantos Diagonais Cortados 1">
            <a:extLst>
              <a:ext uri="{FF2B5EF4-FFF2-40B4-BE49-F238E27FC236}">
                <a16:creationId xmlns:a16="http://schemas.microsoft.com/office/drawing/2014/main" id="{B24A1FD5-4AA7-41B1-8149-91A487E06705}"/>
              </a:ext>
            </a:extLst>
          </p:cNvPr>
          <p:cNvSpPr/>
          <p:nvPr/>
        </p:nvSpPr>
        <p:spPr>
          <a:xfrm flipH="1">
            <a:off x="-4313" y="755890"/>
            <a:ext cx="2339914" cy="4237724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BDB30D8-C477-4C0D-94AD-15D5AECB41D2}"/>
              </a:ext>
            </a:extLst>
          </p:cNvPr>
          <p:cNvSpPr txBox="1"/>
          <p:nvPr/>
        </p:nvSpPr>
        <p:spPr>
          <a:xfrm>
            <a:off x="281976" y="929496"/>
            <a:ext cx="1843088" cy="39112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err="1">
                <a:solidFill>
                  <a:srgbClr val="FFFFFF"/>
                </a:solidFill>
                <a:latin typeface="Open Sans"/>
                <a:ea typeface="Open Sans"/>
              </a:rPr>
              <a:t>Exemplo</a:t>
            </a:r>
            <a:r>
              <a:rPr lang="en-US" sz="2400" b="1">
                <a:solidFill>
                  <a:srgbClr val="FFFFFF"/>
                </a:solidFill>
                <a:latin typeface="Open Sans"/>
                <a:ea typeface="Open Sans"/>
              </a:rPr>
              <a:t> de </a:t>
            </a:r>
            <a:r>
              <a:rPr lang="en-US" sz="2400" b="1" err="1">
                <a:solidFill>
                  <a:srgbClr val="FFFFFF"/>
                </a:solidFill>
                <a:latin typeface="Open Sans"/>
                <a:ea typeface="Open Sans"/>
              </a:rPr>
              <a:t>condução</a:t>
            </a:r>
            <a:r>
              <a:rPr lang="en-US" sz="2400" b="1">
                <a:solidFill>
                  <a:srgbClr val="FFFFFF"/>
                </a:solidFill>
                <a:latin typeface="Open Sans"/>
                <a:ea typeface="Open Sans"/>
              </a:rPr>
              <a:t> de </a:t>
            </a:r>
            <a:r>
              <a:rPr lang="en-US" sz="2400" b="1" err="1">
                <a:solidFill>
                  <a:srgbClr val="FFFFFF"/>
                </a:solidFill>
                <a:latin typeface="Open Sans"/>
                <a:ea typeface="Open Sans"/>
              </a:rPr>
              <a:t>uma</a:t>
            </a:r>
            <a:r>
              <a:rPr lang="en-US" sz="2400" b="1">
                <a:solidFill>
                  <a:srgbClr val="FFFFFF"/>
                </a:solidFill>
                <a:latin typeface="Open Sans"/>
                <a:ea typeface="Open Sans"/>
              </a:rPr>
              <a:t> </a:t>
            </a:r>
            <a:r>
              <a:rPr lang="en-US" sz="2400" b="1" err="1">
                <a:solidFill>
                  <a:srgbClr val="FFFFFF"/>
                </a:solidFill>
                <a:latin typeface="Open Sans"/>
                <a:ea typeface="Open Sans"/>
              </a:rPr>
              <a:t>reunião</a:t>
            </a:r>
            <a:r>
              <a:rPr lang="en-US" sz="2400" b="1">
                <a:solidFill>
                  <a:srgbClr val="FFFFFF"/>
                </a:solidFill>
                <a:latin typeface="Open Sans"/>
                <a:ea typeface="Open Sans"/>
              </a:rPr>
              <a:t> de consulta </a:t>
            </a:r>
            <a:r>
              <a:rPr lang="en-US" sz="2400" b="1" err="1">
                <a:solidFill>
                  <a:srgbClr val="FFFFFF"/>
                </a:solidFill>
                <a:latin typeface="Open Sans"/>
                <a:ea typeface="Open Sans"/>
              </a:rPr>
              <a:t>sinodal</a:t>
            </a:r>
            <a:endParaRPr lang="pt-PT" b="1">
              <a:solidFill>
                <a:srgbClr val="FFFFFF"/>
              </a:solidFill>
              <a:latin typeface="Open Sans"/>
            </a:endParaRPr>
          </a:p>
        </p:txBody>
      </p:sp>
      <p:pic>
        <p:nvPicPr>
          <p:cNvPr id="9" name="Google Shape;68;p13" descr="Uma imagem com texto, ClipArt&#10;&#10;Descrição gerada automaticamente">
            <a:extLst>
              <a:ext uri="{FF2B5EF4-FFF2-40B4-BE49-F238E27FC236}">
                <a16:creationId xmlns:a16="http://schemas.microsoft.com/office/drawing/2014/main" id="{37013BE9-A2F9-4519-BE58-DCFCF40B860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60983" y="4135417"/>
            <a:ext cx="961307" cy="89517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03;p19">
            <a:extLst>
              <a:ext uri="{FF2B5EF4-FFF2-40B4-BE49-F238E27FC236}">
                <a16:creationId xmlns:a16="http://schemas.microsoft.com/office/drawing/2014/main" id="{FEB6606B-66CF-43CD-A97D-0DB3E8CFC85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3870" y="89185"/>
            <a:ext cx="8790175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r>
              <a:rPr lang="pt-PT">
                <a:latin typeface="Open Sans"/>
              </a:rPr>
              <a:t>Metodologia   </a:t>
            </a:r>
            <a:r>
              <a:rPr lang="en-US" sz="2200" b="0">
                <a:latin typeface="Open Sans"/>
              </a:rPr>
              <a:t>Como </a:t>
            </a:r>
            <a:r>
              <a:rPr lang="en-US" sz="2200" b="0" err="1">
                <a:latin typeface="Open Sans"/>
              </a:rPr>
              <a:t>conduzir</a:t>
            </a:r>
            <a:r>
              <a:rPr lang="en-US" sz="2200" b="0">
                <a:latin typeface="Open Sans"/>
              </a:rPr>
              <a:t> </a:t>
            </a:r>
            <a:r>
              <a:rPr lang="en-US" sz="2200" b="0" err="1">
                <a:latin typeface="Open Sans"/>
              </a:rPr>
              <a:t>uma</a:t>
            </a:r>
            <a:r>
              <a:rPr lang="en-US" sz="2200" b="0">
                <a:latin typeface="Open Sans"/>
              </a:rPr>
              <a:t> </a:t>
            </a:r>
            <a:r>
              <a:rPr lang="en-US" sz="2200" b="0" err="1">
                <a:latin typeface="Open Sans"/>
              </a:rPr>
              <a:t>reunião</a:t>
            </a:r>
            <a:r>
              <a:rPr lang="en-US" sz="2200" b="0">
                <a:latin typeface="Open Sans"/>
              </a:rPr>
              <a:t> de consulta </a:t>
            </a:r>
            <a:r>
              <a:rPr lang="en-US" sz="2200" b="0" err="1">
                <a:latin typeface="Open Sans"/>
              </a:rPr>
              <a:t>sinodal</a:t>
            </a:r>
            <a:endParaRPr lang="pt-PT" sz="2200"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00035455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7EAC92AC-FE0D-4F68-835D-5CCBF4BC33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69799" y="801982"/>
            <a:ext cx="6262501" cy="4124230"/>
          </a:xfrm>
        </p:spPr>
        <p:txBody>
          <a:bodyPr>
            <a:normAutofit/>
          </a:bodyPr>
          <a:lstStyle/>
          <a:p>
            <a:pPr algn="just">
              <a:lnSpc>
                <a:spcPct val="114999"/>
              </a:lnSpc>
            </a:pPr>
            <a:r>
              <a:rPr lang="en-US" dirty="0"/>
              <a:t>Na </a:t>
            </a:r>
            <a:r>
              <a:rPr lang="en-US" b="1" dirty="0" err="1"/>
              <a:t>terceira</a:t>
            </a:r>
            <a:r>
              <a:rPr lang="en-US" b="1" dirty="0"/>
              <a:t> </a:t>
            </a:r>
            <a:r>
              <a:rPr lang="en-US" b="1" dirty="0" err="1"/>
              <a:t>ronda</a:t>
            </a:r>
            <a:r>
              <a:rPr lang="en-US" dirty="0"/>
              <a:t>, 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participantes</a:t>
            </a:r>
            <a:r>
              <a:rPr lang="en-US" dirty="0"/>
              <a:t> </a:t>
            </a:r>
            <a:r>
              <a:rPr lang="en-US" dirty="0" err="1"/>
              <a:t>refletem</a:t>
            </a:r>
            <a:r>
              <a:rPr lang="en-US" dirty="0"/>
              <a:t> </a:t>
            </a:r>
            <a:r>
              <a:rPr lang="en-US" dirty="0" err="1"/>
              <a:t>sobre</a:t>
            </a:r>
            <a:r>
              <a:rPr lang="en-US" dirty="0"/>
              <a:t> o que </a:t>
            </a:r>
            <a:r>
              <a:rPr lang="en-US" dirty="0" err="1"/>
              <a:t>parece</a:t>
            </a:r>
            <a:r>
              <a:rPr lang="en-US" dirty="0"/>
              <a:t> </a:t>
            </a:r>
            <a:r>
              <a:rPr lang="en-US" dirty="0" err="1"/>
              <a:t>ter</a:t>
            </a:r>
            <a:r>
              <a:rPr lang="en-US" dirty="0"/>
              <a:t> </a:t>
            </a:r>
            <a:r>
              <a:rPr lang="en-US" dirty="0" err="1"/>
              <a:t>mais</a:t>
            </a:r>
            <a:r>
              <a:rPr lang="en-US" dirty="0"/>
              <a:t> </a:t>
            </a:r>
            <a:r>
              <a:rPr lang="en-US" dirty="0" err="1"/>
              <a:t>repercussão</a:t>
            </a:r>
            <a:r>
              <a:rPr lang="en-US" dirty="0"/>
              <a:t> </a:t>
            </a:r>
            <a:r>
              <a:rPr lang="en-US" dirty="0" err="1"/>
              <a:t>na</a:t>
            </a:r>
            <a:r>
              <a:rPr lang="en-US" dirty="0"/>
              <a:t> conversa e o que </a:t>
            </a:r>
            <a:r>
              <a:rPr lang="en-US" dirty="0" err="1"/>
              <a:t>lhes</a:t>
            </a:r>
            <a:r>
              <a:rPr lang="en-US" dirty="0"/>
              <a:t> </a:t>
            </a:r>
            <a:r>
              <a:rPr lang="en-US" dirty="0" err="1"/>
              <a:t>tocou</a:t>
            </a:r>
            <a:r>
              <a:rPr lang="en-US" dirty="0"/>
              <a:t> </a:t>
            </a:r>
            <a:r>
              <a:rPr lang="en-US" dirty="0" err="1"/>
              <a:t>mais</a:t>
            </a:r>
            <a:r>
              <a:rPr lang="en-US" dirty="0"/>
              <a:t> </a:t>
            </a:r>
            <a:r>
              <a:rPr lang="en-US" dirty="0" err="1"/>
              <a:t>profundamente</a:t>
            </a:r>
            <a:r>
              <a:rPr lang="en-US" dirty="0"/>
              <a:t>, </a:t>
            </a:r>
            <a:r>
              <a:rPr lang="en-US" dirty="0" err="1"/>
              <a:t>sugerindo</a:t>
            </a:r>
            <a:r>
              <a:rPr lang="en-US" dirty="0"/>
              <a:t> </a:t>
            </a:r>
            <a:r>
              <a:rPr lang="en-US" dirty="0" err="1"/>
              <a:t>moções</a:t>
            </a:r>
            <a:r>
              <a:rPr lang="en-US" dirty="0"/>
              <a:t> </a:t>
            </a:r>
            <a:r>
              <a:rPr lang="en-US" dirty="0" err="1"/>
              <a:t>espirituais</a:t>
            </a:r>
            <a:r>
              <a:rPr lang="en-US" dirty="0"/>
              <a:t>;</a:t>
            </a:r>
            <a:endParaRPr lang="pt-PT" dirty="0"/>
          </a:p>
          <a:p>
            <a:pPr algn="just">
              <a:lnSpc>
                <a:spcPct val="114999"/>
              </a:lnSpc>
              <a:buNone/>
            </a:pPr>
            <a:endParaRPr lang="en-US"/>
          </a:p>
          <a:p>
            <a:pPr algn="just">
              <a:lnSpc>
                <a:spcPct val="114999"/>
              </a:lnSpc>
            </a:pPr>
            <a:r>
              <a:rPr lang="en-US" dirty="0"/>
              <a:t>Uma </a:t>
            </a:r>
            <a:r>
              <a:rPr lang="en-US" dirty="0" err="1"/>
              <a:t>vez</a:t>
            </a:r>
            <a:r>
              <a:rPr lang="en-US" dirty="0"/>
              <a:t> </a:t>
            </a:r>
            <a:r>
              <a:rPr lang="en-US" dirty="0" err="1"/>
              <a:t>realizado</a:t>
            </a:r>
            <a:r>
              <a:rPr lang="en-US" dirty="0"/>
              <a:t> o </a:t>
            </a:r>
            <a:r>
              <a:rPr lang="en-US" dirty="0" err="1"/>
              <a:t>diálogo</a:t>
            </a:r>
            <a:r>
              <a:rPr lang="en-US" dirty="0"/>
              <a:t> </a:t>
            </a:r>
            <a:r>
              <a:rPr lang="en-US" dirty="0" err="1"/>
              <a:t>em</a:t>
            </a:r>
            <a:r>
              <a:rPr lang="en-US" dirty="0"/>
              <a:t> </a:t>
            </a:r>
            <a:r>
              <a:rPr lang="en-US" dirty="0" err="1"/>
              <a:t>grupo</a:t>
            </a:r>
            <a:r>
              <a:rPr lang="en-US" dirty="0"/>
              <a:t>,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participantes</a:t>
            </a:r>
            <a:r>
              <a:rPr lang="en-US" dirty="0"/>
              <a:t> </a:t>
            </a:r>
            <a:r>
              <a:rPr lang="en-US" dirty="0" err="1"/>
              <a:t>devem</a:t>
            </a:r>
            <a:r>
              <a:rPr lang="en-US" dirty="0"/>
              <a:t> </a:t>
            </a:r>
            <a:r>
              <a:rPr lang="en-US" dirty="0" err="1"/>
              <a:t>rever</a:t>
            </a:r>
            <a:r>
              <a:rPr lang="en-US" dirty="0"/>
              <a:t> e </a:t>
            </a:r>
            <a:r>
              <a:rPr lang="en-US" dirty="0" err="1"/>
              <a:t>partilhar</a:t>
            </a:r>
            <a:r>
              <a:rPr lang="en-US" dirty="0"/>
              <a:t> </a:t>
            </a:r>
            <a:r>
              <a:rPr lang="en-US" dirty="0" err="1"/>
              <a:t>sobre</a:t>
            </a:r>
            <a:r>
              <a:rPr lang="en-US" dirty="0"/>
              <a:t> a </a:t>
            </a:r>
            <a:r>
              <a:rPr lang="en-US" dirty="0" err="1"/>
              <a:t>sua</a:t>
            </a:r>
            <a:r>
              <a:rPr lang="en-US" dirty="0"/>
              <a:t> </a:t>
            </a:r>
            <a:r>
              <a:rPr lang="en-US" dirty="0" err="1"/>
              <a:t>experiência</a:t>
            </a:r>
            <a:r>
              <a:rPr lang="en-US" dirty="0"/>
              <a:t> </a:t>
            </a:r>
            <a:r>
              <a:rPr lang="en-US" dirty="0" err="1"/>
              <a:t>deste</a:t>
            </a:r>
            <a:r>
              <a:rPr lang="en-US" dirty="0"/>
              <a:t> </a:t>
            </a:r>
            <a:r>
              <a:rPr lang="en-US" dirty="0" err="1"/>
              <a:t>processo</a:t>
            </a:r>
            <a:r>
              <a:rPr lang="en-US" dirty="0"/>
              <a:t> no </a:t>
            </a:r>
            <a:r>
              <a:rPr lang="en-US" dirty="0" err="1"/>
              <a:t>seu</a:t>
            </a:r>
            <a:r>
              <a:rPr lang="en-US" dirty="0"/>
              <a:t> </a:t>
            </a:r>
            <a:r>
              <a:rPr lang="en-US" dirty="0" err="1"/>
              <a:t>pequeno</a:t>
            </a:r>
            <a:r>
              <a:rPr lang="en-US" dirty="0"/>
              <a:t> </a:t>
            </a:r>
            <a:r>
              <a:rPr lang="en-US" dirty="0" err="1"/>
              <a:t>grupo</a:t>
            </a:r>
            <a:r>
              <a:rPr lang="en-US" dirty="0"/>
              <a:t>;</a:t>
            </a:r>
            <a:endParaRPr lang="pt-PT" dirty="0"/>
          </a:p>
          <a:p>
            <a:pPr algn="just">
              <a:lnSpc>
                <a:spcPct val="114999"/>
              </a:lnSpc>
            </a:pPr>
            <a:endParaRPr lang="en-US"/>
          </a:p>
          <a:p>
            <a:pPr algn="just">
              <a:lnSpc>
                <a:spcPct val="114999"/>
              </a:lnSpc>
            </a:pPr>
            <a:r>
              <a:rPr lang="en-US" dirty="0"/>
              <a:t>Termina com o </a:t>
            </a:r>
            <a:r>
              <a:rPr lang="en-US" dirty="0" err="1"/>
              <a:t>convite</a:t>
            </a:r>
            <a:r>
              <a:rPr lang="en-US" dirty="0"/>
              <a:t> a </a:t>
            </a:r>
            <a:r>
              <a:rPr lang="en-US" b="1" dirty="0" err="1"/>
              <a:t>orações</a:t>
            </a:r>
            <a:r>
              <a:rPr lang="en-US" b="1" dirty="0"/>
              <a:t> </a:t>
            </a:r>
            <a:r>
              <a:rPr lang="en-US" b="1" dirty="0" err="1"/>
              <a:t>espontâneas</a:t>
            </a:r>
            <a:r>
              <a:rPr lang="en-US" b="1" dirty="0"/>
              <a:t> de </a:t>
            </a:r>
            <a:r>
              <a:rPr lang="en-US" b="1" dirty="0" err="1"/>
              <a:t>gratidão</a:t>
            </a:r>
            <a:r>
              <a:rPr lang="en-US" b="1" dirty="0"/>
              <a:t>.</a:t>
            </a:r>
          </a:p>
          <a:p>
            <a:pPr marL="0" indent="0" algn="r">
              <a:lnSpc>
                <a:spcPct val="150000"/>
              </a:lnSpc>
              <a:buNone/>
            </a:pPr>
            <a:endParaRPr lang="en-US"/>
          </a:p>
          <a:p>
            <a:pPr marL="285750" indent="-285750" algn="r">
              <a:lnSpc>
                <a:spcPct val="120000"/>
              </a:lnSpc>
            </a:pPr>
            <a:endParaRPr lang="en-US"/>
          </a:p>
          <a:p>
            <a:pPr algn="r">
              <a:lnSpc>
                <a:spcPct val="114999"/>
              </a:lnSpc>
            </a:pPr>
            <a:endParaRPr lang="en-US"/>
          </a:p>
          <a:p>
            <a:pPr marL="114300" indent="0" algn="r">
              <a:lnSpc>
                <a:spcPct val="114999"/>
              </a:lnSpc>
              <a:buNone/>
            </a:pPr>
            <a:endParaRPr lang="en-US"/>
          </a:p>
          <a:p>
            <a:pPr algn="r">
              <a:lnSpc>
                <a:spcPct val="114999"/>
              </a:lnSpc>
            </a:pPr>
            <a:endParaRPr lang="en-US"/>
          </a:p>
          <a:p>
            <a:pPr algn="r">
              <a:lnSpc>
                <a:spcPct val="114999"/>
              </a:lnSpc>
              <a:buNone/>
            </a:pPr>
            <a:endParaRPr lang="en-US"/>
          </a:p>
        </p:txBody>
      </p:sp>
      <p:sp>
        <p:nvSpPr>
          <p:cNvPr id="2" name="Retângulo: Cantos Diagonais Cortados 1">
            <a:extLst>
              <a:ext uri="{FF2B5EF4-FFF2-40B4-BE49-F238E27FC236}">
                <a16:creationId xmlns:a16="http://schemas.microsoft.com/office/drawing/2014/main" id="{0DF76175-D504-4FCB-A745-8CD770118E32}"/>
              </a:ext>
            </a:extLst>
          </p:cNvPr>
          <p:cNvSpPr/>
          <p:nvPr/>
        </p:nvSpPr>
        <p:spPr>
          <a:xfrm flipH="1">
            <a:off x="-4313" y="755890"/>
            <a:ext cx="2339914" cy="4237724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7EFDC05-5178-4B61-B225-33B6530DDF5D}"/>
              </a:ext>
            </a:extLst>
          </p:cNvPr>
          <p:cNvSpPr txBox="1"/>
          <p:nvPr/>
        </p:nvSpPr>
        <p:spPr>
          <a:xfrm>
            <a:off x="281976" y="929496"/>
            <a:ext cx="1843088" cy="39112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err="1">
                <a:solidFill>
                  <a:srgbClr val="FFFFFF"/>
                </a:solidFill>
                <a:latin typeface="Open Sans"/>
                <a:ea typeface="Open Sans"/>
              </a:rPr>
              <a:t>Exemplo</a:t>
            </a:r>
            <a:r>
              <a:rPr lang="en-US" sz="2400" b="1">
                <a:solidFill>
                  <a:srgbClr val="FFFFFF"/>
                </a:solidFill>
                <a:latin typeface="Open Sans"/>
                <a:ea typeface="Open Sans"/>
              </a:rPr>
              <a:t> de </a:t>
            </a:r>
            <a:r>
              <a:rPr lang="en-US" sz="2400" b="1" err="1">
                <a:solidFill>
                  <a:srgbClr val="FFFFFF"/>
                </a:solidFill>
                <a:latin typeface="Open Sans"/>
                <a:ea typeface="Open Sans"/>
              </a:rPr>
              <a:t>condução</a:t>
            </a:r>
            <a:r>
              <a:rPr lang="en-US" sz="2400" b="1">
                <a:solidFill>
                  <a:srgbClr val="FFFFFF"/>
                </a:solidFill>
                <a:latin typeface="Open Sans"/>
                <a:ea typeface="Open Sans"/>
              </a:rPr>
              <a:t> de </a:t>
            </a:r>
            <a:r>
              <a:rPr lang="en-US" sz="2400" b="1" err="1">
                <a:solidFill>
                  <a:srgbClr val="FFFFFF"/>
                </a:solidFill>
                <a:latin typeface="Open Sans"/>
                <a:ea typeface="Open Sans"/>
              </a:rPr>
              <a:t>uma</a:t>
            </a:r>
            <a:r>
              <a:rPr lang="en-US" sz="2400" b="1">
                <a:solidFill>
                  <a:srgbClr val="FFFFFF"/>
                </a:solidFill>
                <a:latin typeface="Open Sans"/>
                <a:ea typeface="Open Sans"/>
              </a:rPr>
              <a:t> </a:t>
            </a:r>
            <a:r>
              <a:rPr lang="en-US" sz="2400" b="1" err="1">
                <a:solidFill>
                  <a:srgbClr val="FFFFFF"/>
                </a:solidFill>
                <a:latin typeface="Open Sans"/>
                <a:ea typeface="Open Sans"/>
              </a:rPr>
              <a:t>reunião</a:t>
            </a:r>
            <a:r>
              <a:rPr lang="en-US" sz="2400" b="1">
                <a:solidFill>
                  <a:srgbClr val="FFFFFF"/>
                </a:solidFill>
                <a:latin typeface="Open Sans"/>
                <a:ea typeface="Open Sans"/>
              </a:rPr>
              <a:t> de consulta </a:t>
            </a:r>
            <a:r>
              <a:rPr lang="en-US" sz="2400" b="1" err="1">
                <a:solidFill>
                  <a:srgbClr val="FFFFFF"/>
                </a:solidFill>
                <a:latin typeface="Open Sans"/>
                <a:ea typeface="Open Sans"/>
              </a:rPr>
              <a:t>sinodal</a:t>
            </a:r>
            <a:endParaRPr lang="pt-PT" b="1">
              <a:solidFill>
                <a:srgbClr val="FFFFFF"/>
              </a:solidFill>
              <a:latin typeface="Open Sans"/>
            </a:endParaRPr>
          </a:p>
        </p:txBody>
      </p:sp>
      <p:pic>
        <p:nvPicPr>
          <p:cNvPr id="9" name="Google Shape;68;p13" descr="Uma imagem com texto, ClipArt&#10;&#10;Descrição gerada automaticamente">
            <a:extLst>
              <a:ext uri="{FF2B5EF4-FFF2-40B4-BE49-F238E27FC236}">
                <a16:creationId xmlns:a16="http://schemas.microsoft.com/office/drawing/2014/main" id="{3D2141E3-E72F-4F6D-AF4E-1FB0C27879F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60983" y="4135417"/>
            <a:ext cx="961307" cy="89517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03;p19">
            <a:extLst>
              <a:ext uri="{FF2B5EF4-FFF2-40B4-BE49-F238E27FC236}">
                <a16:creationId xmlns:a16="http://schemas.microsoft.com/office/drawing/2014/main" id="{A8C10F6A-C899-417F-AA85-A96B02166F4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3870" y="89185"/>
            <a:ext cx="8790175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r>
              <a:rPr lang="pt-PT">
                <a:latin typeface="Open Sans"/>
              </a:rPr>
              <a:t>Metodologia   </a:t>
            </a:r>
            <a:r>
              <a:rPr lang="en-US" sz="2200" b="0">
                <a:latin typeface="Open Sans"/>
              </a:rPr>
              <a:t>Como </a:t>
            </a:r>
            <a:r>
              <a:rPr lang="en-US" sz="2200" b="0" err="1">
                <a:latin typeface="Open Sans"/>
              </a:rPr>
              <a:t>conduzir</a:t>
            </a:r>
            <a:r>
              <a:rPr lang="en-US" sz="2200" b="0">
                <a:latin typeface="Open Sans"/>
              </a:rPr>
              <a:t> </a:t>
            </a:r>
            <a:r>
              <a:rPr lang="en-US" sz="2200" b="0" err="1">
                <a:latin typeface="Open Sans"/>
              </a:rPr>
              <a:t>uma</a:t>
            </a:r>
            <a:r>
              <a:rPr lang="en-US" sz="2200" b="0">
                <a:latin typeface="Open Sans"/>
              </a:rPr>
              <a:t> </a:t>
            </a:r>
            <a:r>
              <a:rPr lang="en-US" sz="2200" b="0" err="1">
                <a:latin typeface="Open Sans"/>
              </a:rPr>
              <a:t>reunião</a:t>
            </a:r>
            <a:r>
              <a:rPr lang="en-US" sz="2200" b="0">
                <a:latin typeface="Open Sans"/>
              </a:rPr>
              <a:t> de consulta </a:t>
            </a:r>
            <a:r>
              <a:rPr lang="en-US" sz="2200" b="0" err="1">
                <a:latin typeface="Open Sans"/>
              </a:rPr>
              <a:t>sinodal</a:t>
            </a:r>
            <a:endParaRPr lang="pt-PT" sz="2200"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86118898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7EAC92AC-FE0D-4F68-835D-5CCBF4BC33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73181" y="801982"/>
            <a:ext cx="6159119" cy="4124230"/>
          </a:xfrm>
        </p:spPr>
        <p:txBody>
          <a:bodyPr>
            <a:normAutofit/>
          </a:bodyPr>
          <a:lstStyle/>
          <a:p>
            <a:pPr marL="285750" indent="-285750" algn="just">
              <a:lnSpc>
                <a:spcPct val="110000"/>
              </a:lnSpc>
            </a:pPr>
            <a:r>
              <a:rPr lang="en-US" b="1"/>
              <a:t>Rever e </a:t>
            </a:r>
            <a:r>
              <a:rPr lang="en-US" b="1" err="1"/>
              <a:t>sintetizar</a:t>
            </a:r>
            <a:r>
              <a:rPr lang="en-US" b="1"/>
              <a:t>:</a:t>
            </a:r>
            <a:r>
              <a:rPr lang="en-US"/>
              <a:t> </a:t>
            </a:r>
            <a:r>
              <a:rPr lang="en-US" err="1"/>
              <a:t>Os</a:t>
            </a:r>
            <a:r>
              <a:rPr lang="en-US"/>
              <a:t> </a:t>
            </a:r>
            <a:r>
              <a:rPr lang="en-US" err="1"/>
              <a:t>participantes</a:t>
            </a:r>
            <a:r>
              <a:rPr lang="en-US"/>
              <a:t> reveem e </a:t>
            </a:r>
            <a:r>
              <a:rPr lang="en-US" err="1"/>
              <a:t>partilham</a:t>
            </a:r>
            <a:r>
              <a:rPr lang="en-US"/>
              <a:t>, no </a:t>
            </a:r>
            <a:r>
              <a:rPr lang="en-US" err="1"/>
              <a:t>seu</a:t>
            </a:r>
            <a:r>
              <a:rPr lang="en-US"/>
              <a:t> </a:t>
            </a:r>
            <a:r>
              <a:rPr lang="en-US" err="1"/>
              <a:t>pequeno</a:t>
            </a:r>
            <a:r>
              <a:rPr lang="en-US"/>
              <a:t> </a:t>
            </a:r>
            <a:r>
              <a:rPr lang="en-US" err="1"/>
              <a:t>grupo</a:t>
            </a:r>
            <a:r>
              <a:rPr lang="en-US"/>
              <a:t>, </a:t>
            </a:r>
            <a:r>
              <a:rPr lang="en-US" err="1"/>
              <a:t>sobre</a:t>
            </a:r>
            <a:r>
              <a:rPr lang="en-US"/>
              <a:t> a </a:t>
            </a:r>
            <a:r>
              <a:rPr lang="en-US" err="1"/>
              <a:t>sua</a:t>
            </a:r>
            <a:r>
              <a:rPr lang="en-US"/>
              <a:t> </a:t>
            </a:r>
            <a:r>
              <a:rPr lang="en-US" err="1"/>
              <a:t>experiência</a:t>
            </a:r>
            <a:r>
              <a:rPr lang="en-US"/>
              <a:t> </a:t>
            </a:r>
            <a:r>
              <a:rPr lang="en-US" err="1"/>
              <a:t>deste</a:t>
            </a:r>
            <a:r>
              <a:rPr lang="en-US"/>
              <a:t> </a:t>
            </a:r>
            <a:r>
              <a:rPr lang="en-US" err="1"/>
              <a:t>processo</a:t>
            </a:r>
            <a:r>
              <a:rPr lang="en-US"/>
              <a:t>: </a:t>
            </a:r>
            <a:endParaRPr lang="pt-PT" i="1"/>
          </a:p>
          <a:p>
            <a:pPr marL="285750" indent="-285750" algn="just">
              <a:lnSpc>
                <a:spcPct val="110000"/>
              </a:lnSpc>
            </a:pPr>
            <a:endParaRPr lang="en-US" i="1"/>
          </a:p>
          <a:p>
            <a:pPr marL="1200150" lvl="2" algn="just">
              <a:lnSpc>
                <a:spcPct val="110000"/>
              </a:lnSpc>
              <a:buFont typeface="Wingdings"/>
              <a:buChar char="q"/>
            </a:pPr>
            <a:r>
              <a:rPr lang="en-US" sz="1800" i="1"/>
              <a:t>Como </a:t>
            </a:r>
            <a:r>
              <a:rPr lang="en-US" sz="1800" i="1" err="1"/>
              <a:t>foi</a:t>
            </a:r>
            <a:r>
              <a:rPr lang="en-US" sz="1800" i="1"/>
              <a:t> a </a:t>
            </a:r>
            <a:r>
              <a:rPr lang="en-US" sz="1800" i="1" err="1"/>
              <a:t>experiência</a:t>
            </a:r>
            <a:r>
              <a:rPr lang="en-US" sz="1800" i="1"/>
              <a:t>?</a:t>
            </a:r>
            <a:endParaRPr lang="pt-PT" sz="1800" i="1"/>
          </a:p>
          <a:p>
            <a:pPr marL="1200150" lvl="2" algn="just">
              <a:lnSpc>
                <a:spcPct val="110000"/>
              </a:lnSpc>
              <a:buFont typeface="Wingdings"/>
              <a:buChar char="q"/>
            </a:pPr>
            <a:r>
              <a:rPr lang="en-US" sz="1800" i="1"/>
              <a:t>Que </a:t>
            </a:r>
            <a:r>
              <a:rPr lang="en-US" sz="1800" i="1" err="1"/>
              <a:t>perspetivas</a:t>
            </a:r>
            <a:r>
              <a:rPr lang="en-US" sz="1800" i="1"/>
              <a:t> </a:t>
            </a:r>
            <a:r>
              <a:rPr lang="en-US" sz="1800" i="1" err="1"/>
              <a:t>novas</a:t>
            </a:r>
            <a:r>
              <a:rPr lang="en-US" sz="1800" i="1"/>
              <a:t> </a:t>
            </a:r>
            <a:r>
              <a:rPr lang="en-US" sz="1800" i="1" err="1"/>
              <a:t>descobriram</a:t>
            </a:r>
            <a:r>
              <a:rPr lang="en-US" sz="1800" i="1"/>
              <a:t>? </a:t>
            </a:r>
            <a:endParaRPr lang="pt-PT" sz="1800" i="1"/>
          </a:p>
          <a:p>
            <a:pPr marL="1200150" lvl="2" algn="just">
              <a:lnSpc>
                <a:spcPct val="110000"/>
              </a:lnSpc>
              <a:buFont typeface="Wingdings"/>
              <a:buChar char="q"/>
            </a:pPr>
            <a:r>
              <a:rPr lang="en-US" sz="1800" i="1"/>
              <a:t>O que </a:t>
            </a:r>
            <a:r>
              <a:rPr lang="en-US" sz="1800" i="1" err="1"/>
              <a:t>aprenderam</a:t>
            </a:r>
            <a:r>
              <a:rPr lang="en-US" sz="1800" i="1"/>
              <a:t> </a:t>
            </a:r>
            <a:r>
              <a:rPr lang="en-US" sz="1800" i="1" err="1"/>
              <a:t>sobre</a:t>
            </a:r>
            <a:r>
              <a:rPr lang="en-US" sz="1800" i="1"/>
              <a:t> o modo de </a:t>
            </a:r>
            <a:r>
              <a:rPr lang="en-US" sz="1800" i="1" err="1"/>
              <a:t>agir</a:t>
            </a:r>
            <a:r>
              <a:rPr lang="en-US" sz="1800" i="1"/>
              <a:t> </a:t>
            </a:r>
            <a:r>
              <a:rPr lang="en-US" sz="1800" i="1" err="1"/>
              <a:t>sinodal</a:t>
            </a:r>
            <a:r>
              <a:rPr lang="en-US" sz="1800" i="1"/>
              <a:t>? </a:t>
            </a:r>
            <a:endParaRPr lang="pt-PT" sz="1800" i="1"/>
          </a:p>
          <a:p>
            <a:pPr marL="1200150" lvl="2" algn="just">
              <a:lnSpc>
                <a:spcPct val="110000"/>
              </a:lnSpc>
              <a:buFont typeface="Wingdings"/>
              <a:buChar char="q"/>
            </a:pPr>
            <a:r>
              <a:rPr lang="en-US" sz="1800" i="1"/>
              <a:t>Como é que Deus </a:t>
            </a:r>
            <a:r>
              <a:rPr lang="en-US" sz="1800" i="1" err="1"/>
              <a:t>esteve</a:t>
            </a:r>
            <a:r>
              <a:rPr lang="en-US" sz="1800" i="1"/>
              <a:t> </a:t>
            </a:r>
            <a:r>
              <a:rPr lang="en-US" sz="1800" i="1" err="1"/>
              <a:t>presente</a:t>
            </a:r>
            <a:r>
              <a:rPr lang="en-US" sz="1800" i="1"/>
              <a:t> e </a:t>
            </a:r>
            <a:r>
              <a:rPr lang="en-US" sz="1800" i="1" err="1"/>
              <a:t>em</a:t>
            </a:r>
            <a:r>
              <a:rPr lang="en-US" sz="1800" i="1"/>
              <a:t> </a:t>
            </a:r>
            <a:r>
              <a:rPr lang="en-US" sz="1800" i="1" err="1"/>
              <a:t>ação</a:t>
            </a:r>
            <a:r>
              <a:rPr lang="en-US" sz="1800" i="1"/>
              <a:t> </a:t>
            </a:r>
            <a:r>
              <a:rPr lang="en-US" sz="1800" i="1" err="1"/>
              <a:t>durante</a:t>
            </a:r>
            <a:r>
              <a:rPr lang="en-US" sz="1800" i="1"/>
              <a:t> o tempo </a:t>
            </a:r>
            <a:r>
              <a:rPr lang="en-US" sz="1800" i="1" err="1"/>
              <a:t>em</a:t>
            </a:r>
            <a:r>
              <a:rPr lang="en-US" sz="1800" i="1"/>
              <a:t> que </a:t>
            </a:r>
            <a:r>
              <a:rPr lang="en-US" sz="1800" i="1" err="1"/>
              <a:t>estiveram</a:t>
            </a:r>
            <a:r>
              <a:rPr lang="en-US" sz="1800" i="1"/>
              <a:t> </a:t>
            </a:r>
            <a:r>
              <a:rPr lang="en-US" sz="1800" i="1" err="1"/>
              <a:t>juntos</a:t>
            </a:r>
            <a:r>
              <a:rPr lang="en-US" sz="1800" i="1"/>
              <a:t>?</a:t>
            </a:r>
            <a:endParaRPr lang="pt-PT" sz="1800" i="1"/>
          </a:p>
          <a:p>
            <a:pPr marL="895350" lvl="1" indent="-285750" algn="r">
              <a:lnSpc>
                <a:spcPct val="114999"/>
              </a:lnSpc>
            </a:pPr>
            <a:endParaRPr lang="pt-PT" i="1"/>
          </a:p>
          <a:p>
            <a:pPr marL="895350" lvl="1" indent="-285750" algn="r">
              <a:lnSpc>
                <a:spcPct val="114999"/>
              </a:lnSpc>
            </a:pPr>
            <a:endParaRPr lang="pt-PT" i="1"/>
          </a:p>
          <a:p>
            <a:pPr algn="r">
              <a:lnSpc>
                <a:spcPct val="114999"/>
              </a:lnSpc>
            </a:pPr>
            <a:endParaRPr lang="en-US"/>
          </a:p>
          <a:p>
            <a:pPr algn="r">
              <a:lnSpc>
                <a:spcPct val="114999"/>
              </a:lnSpc>
            </a:pPr>
            <a:endParaRPr lang="en-US"/>
          </a:p>
          <a:p>
            <a:pPr algn="r">
              <a:lnSpc>
                <a:spcPct val="114999"/>
              </a:lnSpc>
            </a:pPr>
            <a:endParaRPr lang="en-US"/>
          </a:p>
          <a:p>
            <a:pPr marL="285750" indent="-285750" algn="r">
              <a:lnSpc>
                <a:spcPct val="150000"/>
              </a:lnSpc>
            </a:pPr>
            <a:endParaRPr lang="en-US"/>
          </a:p>
          <a:p>
            <a:pPr marL="285750" indent="-285750" algn="r">
              <a:lnSpc>
                <a:spcPct val="120000"/>
              </a:lnSpc>
            </a:pPr>
            <a:endParaRPr lang="en-US"/>
          </a:p>
          <a:p>
            <a:pPr algn="r">
              <a:lnSpc>
                <a:spcPct val="114999"/>
              </a:lnSpc>
            </a:pPr>
            <a:endParaRPr lang="en-US"/>
          </a:p>
          <a:p>
            <a:pPr algn="r">
              <a:lnSpc>
                <a:spcPct val="114999"/>
              </a:lnSpc>
            </a:pPr>
            <a:endParaRPr lang="en-US"/>
          </a:p>
          <a:p>
            <a:pPr algn="r">
              <a:lnSpc>
                <a:spcPct val="114999"/>
              </a:lnSpc>
            </a:pPr>
            <a:endParaRPr lang="en-US"/>
          </a:p>
          <a:p>
            <a:pPr algn="r">
              <a:lnSpc>
                <a:spcPct val="114999"/>
              </a:lnSpc>
            </a:pPr>
            <a:endParaRPr lang="en-US"/>
          </a:p>
        </p:txBody>
      </p:sp>
      <p:sp>
        <p:nvSpPr>
          <p:cNvPr id="2" name="Retângulo: Cantos Diagonais Cortados 1">
            <a:extLst>
              <a:ext uri="{FF2B5EF4-FFF2-40B4-BE49-F238E27FC236}">
                <a16:creationId xmlns:a16="http://schemas.microsoft.com/office/drawing/2014/main" id="{EBAC7362-6038-4A03-94A5-C42CA60E21A8}"/>
              </a:ext>
            </a:extLst>
          </p:cNvPr>
          <p:cNvSpPr/>
          <p:nvPr/>
        </p:nvSpPr>
        <p:spPr>
          <a:xfrm flipH="1">
            <a:off x="-4313" y="755890"/>
            <a:ext cx="2339914" cy="4237724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A8DCCC0-38C5-48A1-AEC7-C5128F2FFAA0}"/>
              </a:ext>
            </a:extLst>
          </p:cNvPr>
          <p:cNvSpPr txBox="1"/>
          <p:nvPr/>
        </p:nvSpPr>
        <p:spPr>
          <a:xfrm>
            <a:off x="281976" y="929496"/>
            <a:ext cx="1843088" cy="39112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err="1">
                <a:solidFill>
                  <a:srgbClr val="FFFFFF"/>
                </a:solidFill>
                <a:latin typeface="Open Sans"/>
                <a:ea typeface="Open Sans"/>
              </a:rPr>
              <a:t>Exemplo</a:t>
            </a:r>
            <a:r>
              <a:rPr lang="en-US" sz="2400" b="1">
                <a:solidFill>
                  <a:srgbClr val="FFFFFF"/>
                </a:solidFill>
                <a:latin typeface="Open Sans"/>
                <a:ea typeface="Open Sans"/>
              </a:rPr>
              <a:t> de </a:t>
            </a:r>
            <a:r>
              <a:rPr lang="en-US" sz="2400" b="1" err="1">
                <a:solidFill>
                  <a:srgbClr val="FFFFFF"/>
                </a:solidFill>
                <a:latin typeface="Open Sans"/>
                <a:ea typeface="Open Sans"/>
              </a:rPr>
              <a:t>condução</a:t>
            </a:r>
            <a:r>
              <a:rPr lang="en-US" sz="2400" b="1">
                <a:solidFill>
                  <a:srgbClr val="FFFFFF"/>
                </a:solidFill>
                <a:latin typeface="Open Sans"/>
                <a:ea typeface="Open Sans"/>
              </a:rPr>
              <a:t> de </a:t>
            </a:r>
            <a:r>
              <a:rPr lang="en-US" sz="2400" b="1" err="1">
                <a:solidFill>
                  <a:srgbClr val="FFFFFF"/>
                </a:solidFill>
                <a:latin typeface="Open Sans"/>
                <a:ea typeface="Open Sans"/>
              </a:rPr>
              <a:t>uma</a:t>
            </a:r>
            <a:r>
              <a:rPr lang="en-US" sz="2400" b="1">
                <a:solidFill>
                  <a:srgbClr val="FFFFFF"/>
                </a:solidFill>
                <a:latin typeface="Open Sans"/>
                <a:ea typeface="Open Sans"/>
              </a:rPr>
              <a:t> </a:t>
            </a:r>
            <a:r>
              <a:rPr lang="en-US" sz="2400" b="1" err="1">
                <a:solidFill>
                  <a:srgbClr val="FFFFFF"/>
                </a:solidFill>
                <a:latin typeface="Open Sans"/>
                <a:ea typeface="Open Sans"/>
              </a:rPr>
              <a:t>reunião</a:t>
            </a:r>
            <a:r>
              <a:rPr lang="en-US" sz="2400" b="1">
                <a:solidFill>
                  <a:srgbClr val="FFFFFF"/>
                </a:solidFill>
                <a:latin typeface="Open Sans"/>
                <a:ea typeface="Open Sans"/>
              </a:rPr>
              <a:t> de consulta </a:t>
            </a:r>
            <a:r>
              <a:rPr lang="en-US" sz="2400" b="1" err="1">
                <a:solidFill>
                  <a:srgbClr val="FFFFFF"/>
                </a:solidFill>
                <a:latin typeface="Open Sans"/>
                <a:ea typeface="Open Sans"/>
              </a:rPr>
              <a:t>sinodal</a:t>
            </a:r>
            <a:endParaRPr lang="pt-PT" b="1">
              <a:solidFill>
                <a:srgbClr val="FFFFFF"/>
              </a:solidFill>
              <a:latin typeface="Open Sans"/>
            </a:endParaRPr>
          </a:p>
        </p:txBody>
      </p:sp>
      <p:pic>
        <p:nvPicPr>
          <p:cNvPr id="10" name="Google Shape;68;p13" descr="Uma imagem com texto, ClipArt&#10;&#10;Descrição gerada automaticamente">
            <a:extLst>
              <a:ext uri="{FF2B5EF4-FFF2-40B4-BE49-F238E27FC236}">
                <a16:creationId xmlns:a16="http://schemas.microsoft.com/office/drawing/2014/main" id="{71DFE648-54FA-4E36-A099-E701E8FE714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60983" y="4135417"/>
            <a:ext cx="961307" cy="89517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03;p19">
            <a:extLst>
              <a:ext uri="{FF2B5EF4-FFF2-40B4-BE49-F238E27FC236}">
                <a16:creationId xmlns:a16="http://schemas.microsoft.com/office/drawing/2014/main" id="{86AC060A-76EC-4CC7-BB32-1565E436620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3870" y="89185"/>
            <a:ext cx="8790175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r>
              <a:rPr lang="pt-PT">
                <a:latin typeface="Open Sans"/>
              </a:rPr>
              <a:t>Metodologia   </a:t>
            </a:r>
            <a:r>
              <a:rPr lang="en-US" sz="2200" b="0">
                <a:latin typeface="Open Sans"/>
              </a:rPr>
              <a:t>Como </a:t>
            </a:r>
            <a:r>
              <a:rPr lang="en-US" sz="2200" b="0" err="1">
                <a:latin typeface="Open Sans"/>
              </a:rPr>
              <a:t>conduzir</a:t>
            </a:r>
            <a:r>
              <a:rPr lang="en-US" sz="2200" b="0">
                <a:latin typeface="Open Sans"/>
              </a:rPr>
              <a:t> </a:t>
            </a:r>
            <a:r>
              <a:rPr lang="en-US" sz="2200" b="0" err="1">
                <a:latin typeface="Open Sans"/>
              </a:rPr>
              <a:t>uma</a:t>
            </a:r>
            <a:r>
              <a:rPr lang="en-US" sz="2200" b="0">
                <a:latin typeface="Open Sans"/>
              </a:rPr>
              <a:t> </a:t>
            </a:r>
            <a:r>
              <a:rPr lang="en-US" sz="2200" b="0" err="1">
                <a:latin typeface="Open Sans"/>
              </a:rPr>
              <a:t>reunião</a:t>
            </a:r>
            <a:r>
              <a:rPr lang="en-US" sz="2200" b="0">
                <a:latin typeface="Open Sans"/>
              </a:rPr>
              <a:t> de consulta </a:t>
            </a:r>
            <a:r>
              <a:rPr lang="en-US" sz="2200" b="0" err="1">
                <a:latin typeface="Open Sans"/>
              </a:rPr>
              <a:t>sinodal</a:t>
            </a:r>
            <a:endParaRPr lang="pt-PT" sz="2200"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25673090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title"/>
          </p:nvPr>
        </p:nvSpPr>
        <p:spPr>
          <a:xfrm>
            <a:off x="203870" y="89185"/>
            <a:ext cx="8790175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r>
              <a:rPr lang="pt-PT">
                <a:latin typeface="Open Sans"/>
              </a:rPr>
              <a:t>Metodologia   </a:t>
            </a:r>
            <a:r>
              <a:rPr lang="en-US" sz="2200" b="0">
                <a:latin typeface="Open Sans"/>
              </a:rPr>
              <a:t>Como </a:t>
            </a:r>
            <a:r>
              <a:rPr lang="en-US" sz="2200" b="0" err="1">
                <a:latin typeface="Open Sans"/>
              </a:rPr>
              <a:t>conduzir</a:t>
            </a:r>
            <a:r>
              <a:rPr lang="en-US" sz="2200" b="0">
                <a:latin typeface="Open Sans"/>
              </a:rPr>
              <a:t> </a:t>
            </a:r>
            <a:r>
              <a:rPr lang="en-US" sz="2200" b="0" err="1">
                <a:latin typeface="Open Sans"/>
              </a:rPr>
              <a:t>uma</a:t>
            </a:r>
            <a:r>
              <a:rPr lang="en-US" sz="2200" b="0">
                <a:latin typeface="Open Sans"/>
              </a:rPr>
              <a:t> </a:t>
            </a:r>
            <a:r>
              <a:rPr lang="en-US" sz="2200" b="0" err="1">
                <a:latin typeface="Open Sans"/>
              </a:rPr>
              <a:t>reunião</a:t>
            </a:r>
            <a:r>
              <a:rPr lang="en-US" sz="2200" b="0">
                <a:latin typeface="Open Sans"/>
              </a:rPr>
              <a:t> de consulta </a:t>
            </a:r>
            <a:r>
              <a:rPr lang="en-US" sz="2200" b="0" err="1">
                <a:latin typeface="Open Sans"/>
              </a:rPr>
              <a:t>sinodal</a:t>
            </a:r>
            <a:endParaRPr lang="pt-PT" sz="2200">
              <a:latin typeface="Open Sans"/>
            </a:endParaRP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7EAC92AC-FE0D-4F68-835D-5CCBF4BC33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43785" y="801982"/>
            <a:ext cx="6288515" cy="4124230"/>
          </a:xfr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 algn="just">
              <a:lnSpc>
                <a:spcPct val="100000"/>
              </a:lnSpc>
              <a:buNone/>
            </a:pPr>
            <a:r>
              <a:rPr lang="en-US"/>
              <a:t>● A consulta </a:t>
            </a:r>
            <a:r>
              <a:rPr lang="en-US" err="1"/>
              <a:t>pode</a:t>
            </a:r>
            <a:r>
              <a:rPr lang="en-US"/>
              <a:t> </a:t>
            </a:r>
            <a:r>
              <a:rPr lang="en-US" err="1"/>
              <a:t>terminar</a:t>
            </a:r>
            <a:r>
              <a:rPr lang="en-US"/>
              <a:t> com um </a:t>
            </a:r>
            <a:r>
              <a:rPr lang="en-US" err="1"/>
              <a:t>plenário</a:t>
            </a:r>
            <a:r>
              <a:rPr lang="en-US"/>
              <a:t>. Um </a:t>
            </a:r>
            <a:r>
              <a:rPr lang="en-US" err="1"/>
              <a:t>representante</a:t>
            </a:r>
            <a:r>
              <a:rPr lang="en-US"/>
              <a:t> de </a:t>
            </a:r>
            <a:r>
              <a:rPr lang="en-US" err="1"/>
              <a:t>cada</a:t>
            </a:r>
            <a:r>
              <a:rPr lang="en-US"/>
              <a:t> </a:t>
            </a:r>
            <a:r>
              <a:rPr lang="en-US" err="1"/>
              <a:t>pequeno</a:t>
            </a:r>
            <a:r>
              <a:rPr lang="en-US"/>
              <a:t> </a:t>
            </a:r>
            <a:r>
              <a:rPr lang="en-US" err="1"/>
              <a:t>grupo</a:t>
            </a:r>
            <a:r>
              <a:rPr lang="en-US"/>
              <a:t> </a:t>
            </a:r>
            <a:r>
              <a:rPr lang="en-US" err="1"/>
              <a:t>pode</a:t>
            </a:r>
            <a:r>
              <a:rPr lang="en-US"/>
              <a:t> </a:t>
            </a:r>
            <a:r>
              <a:rPr lang="en-US" err="1"/>
              <a:t>partilhar</a:t>
            </a:r>
            <a:r>
              <a:rPr lang="en-US"/>
              <a:t> </a:t>
            </a:r>
            <a:r>
              <a:rPr lang="en-US" err="1"/>
              <a:t>brevemente</a:t>
            </a:r>
            <a:r>
              <a:rPr lang="en-US"/>
              <a:t> a </a:t>
            </a:r>
            <a:r>
              <a:rPr lang="en-US" err="1"/>
              <a:t>experiência</a:t>
            </a:r>
            <a:r>
              <a:rPr lang="en-US"/>
              <a:t> do </a:t>
            </a:r>
            <a:r>
              <a:rPr lang="en-US" err="1"/>
              <a:t>grupo</a:t>
            </a:r>
            <a:r>
              <a:rPr lang="en-US"/>
              <a:t>;</a:t>
            </a:r>
            <a:endParaRPr lang="pt-PT"/>
          </a:p>
          <a:p>
            <a:pPr marL="114300" indent="0" algn="just">
              <a:lnSpc>
                <a:spcPct val="100000"/>
              </a:lnSpc>
              <a:buNone/>
            </a:pPr>
            <a:endParaRPr lang="en-US"/>
          </a:p>
          <a:p>
            <a:pPr marL="114300" indent="0" algn="just">
              <a:lnSpc>
                <a:spcPct val="100000"/>
              </a:lnSpc>
              <a:buNone/>
            </a:pPr>
            <a:r>
              <a:rPr lang="en-US"/>
              <a:t>●</a:t>
            </a:r>
            <a:r>
              <a:rPr lang="en-US" err="1"/>
              <a:t>Terminar</a:t>
            </a:r>
            <a:r>
              <a:rPr lang="en-US"/>
              <a:t> o </a:t>
            </a:r>
            <a:r>
              <a:rPr lang="en-US" err="1"/>
              <a:t>encontro</a:t>
            </a:r>
            <a:r>
              <a:rPr lang="en-US"/>
              <a:t> com </a:t>
            </a:r>
            <a:r>
              <a:rPr lang="en-US" err="1"/>
              <a:t>uma</a:t>
            </a:r>
            <a:r>
              <a:rPr lang="en-US"/>
              <a:t> </a:t>
            </a:r>
            <a:r>
              <a:rPr lang="en-US" err="1"/>
              <a:t>oração</a:t>
            </a:r>
            <a:r>
              <a:rPr lang="en-US"/>
              <a:t> </a:t>
            </a:r>
            <a:r>
              <a:rPr lang="en-US" err="1"/>
              <a:t>ou</a:t>
            </a:r>
            <a:r>
              <a:rPr lang="en-US"/>
              <a:t> um </a:t>
            </a:r>
            <a:r>
              <a:rPr lang="en-US" err="1"/>
              <a:t>cântico</a:t>
            </a:r>
            <a:r>
              <a:rPr lang="en-US"/>
              <a:t> de </a:t>
            </a:r>
            <a:r>
              <a:rPr lang="en-US" err="1"/>
              <a:t>ação</a:t>
            </a:r>
            <a:r>
              <a:rPr lang="en-US"/>
              <a:t> de </a:t>
            </a:r>
            <a:r>
              <a:rPr lang="en-US" err="1"/>
              <a:t>graças</a:t>
            </a:r>
            <a:r>
              <a:rPr lang="en-US"/>
              <a:t>;</a:t>
            </a:r>
          </a:p>
          <a:p>
            <a:pPr marL="114300" indent="0" algn="just">
              <a:lnSpc>
                <a:spcPct val="100000"/>
              </a:lnSpc>
              <a:buNone/>
            </a:pPr>
            <a:endParaRPr lang="en-US"/>
          </a:p>
          <a:p>
            <a:pPr marL="114300" indent="0" algn="just">
              <a:lnSpc>
                <a:spcPct val="100000"/>
              </a:lnSpc>
              <a:buNone/>
            </a:pPr>
            <a:r>
              <a:rPr lang="en-US"/>
              <a:t>●</a:t>
            </a:r>
            <a:r>
              <a:rPr lang="en-US" err="1"/>
              <a:t>Após</a:t>
            </a:r>
            <a:r>
              <a:rPr lang="en-US"/>
              <a:t> a </a:t>
            </a:r>
            <a:r>
              <a:rPr lang="en-US" err="1"/>
              <a:t>reunião</a:t>
            </a:r>
            <a:r>
              <a:rPr lang="en-US"/>
              <a:t>, </a:t>
            </a:r>
            <a:r>
              <a:rPr lang="en-US" err="1"/>
              <a:t>os</a:t>
            </a:r>
            <a:r>
              <a:rPr lang="en-US"/>
              <a:t> </a:t>
            </a:r>
            <a:r>
              <a:rPr lang="en-US" err="1"/>
              <a:t>membros</a:t>
            </a:r>
            <a:r>
              <a:rPr lang="en-US"/>
              <a:t> da </a:t>
            </a:r>
            <a:r>
              <a:rPr lang="en-US" err="1"/>
              <a:t>equipa</a:t>
            </a:r>
            <a:r>
              <a:rPr lang="en-US"/>
              <a:t> </a:t>
            </a:r>
            <a:r>
              <a:rPr lang="en-US" err="1"/>
              <a:t>organizadora</a:t>
            </a:r>
            <a:r>
              <a:rPr lang="en-US"/>
              <a:t>/</a:t>
            </a:r>
            <a:r>
              <a:rPr lang="en-US" err="1"/>
              <a:t>moderadora</a:t>
            </a:r>
            <a:r>
              <a:rPr lang="en-US"/>
              <a:t> </a:t>
            </a:r>
            <a:r>
              <a:rPr lang="en-US" err="1"/>
              <a:t>podem</a:t>
            </a:r>
            <a:r>
              <a:rPr lang="en-US"/>
              <a:t> </a:t>
            </a:r>
            <a:r>
              <a:rPr lang="en-US" err="1"/>
              <a:t>reunir</a:t>
            </a:r>
            <a:r>
              <a:rPr lang="en-US"/>
              <a:t>-se para </a:t>
            </a:r>
            <a:r>
              <a:rPr lang="en-US" err="1"/>
              <a:t>rever</a:t>
            </a:r>
            <a:r>
              <a:rPr lang="en-US"/>
              <a:t> </a:t>
            </a:r>
            <a:r>
              <a:rPr lang="en-US" err="1"/>
              <a:t>toda</a:t>
            </a:r>
            <a:r>
              <a:rPr lang="en-US"/>
              <a:t> a </a:t>
            </a:r>
            <a:r>
              <a:rPr lang="en-US" err="1"/>
              <a:t>experiência</a:t>
            </a:r>
            <a:r>
              <a:rPr lang="en-US"/>
              <a:t> e </a:t>
            </a:r>
            <a:r>
              <a:rPr lang="en-US" err="1"/>
              <a:t>preparar</a:t>
            </a:r>
            <a:r>
              <a:rPr lang="en-US"/>
              <a:t> a </a:t>
            </a:r>
            <a:r>
              <a:rPr lang="en-US" err="1"/>
              <a:t>síntese</a:t>
            </a:r>
            <a:r>
              <a:rPr lang="en-US"/>
              <a:t>, com base no feedback </a:t>
            </a:r>
            <a:r>
              <a:rPr lang="en-US" err="1"/>
              <a:t>apresentado</a:t>
            </a:r>
            <a:r>
              <a:rPr lang="en-US"/>
              <a:t> por </a:t>
            </a:r>
            <a:r>
              <a:rPr lang="en-US" err="1"/>
              <a:t>todos</a:t>
            </a:r>
            <a:r>
              <a:rPr lang="en-US"/>
              <a:t> </a:t>
            </a:r>
            <a:r>
              <a:rPr lang="en-US" err="1"/>
              <a:t>os</a:t>
            </a:r>
            <a:r>
              <a:rPr lang="en-US"/>
              <a:t> </a:t>
            </a:r>
            <a:r>
              <a:rPr lang="en-US" err="1"/>
              <a:t>pequenos</a:t>
            </a:r>
            <a:r>
              <a:rPr lang="en-US"/>
              <a:t> </a:t>
            </a:r>
            <a:r>
              <a:rPr lang="en-US" err="1"/>
              <a:t>grupos</a:t>
            </a:r>
            <a:r>
              <a:rPr lang="en-US"/>
              <a:t> e, </a:t>
            </a:r>
            <a:r>
              <a:rPr lang="en-US" err="1"/>
              <a:t>posteriormente</a:t>
            </a:r>
            <a:r>
              <a:rPr lang="en-US"/>
              <a:t>;</a:t>
            </a:r>
          </a:p>
          <a:p>
            <a:pPr marL="114300" indent="0" algn="just">
              <a:lnSpc>
                <a:spcPct val="100000"/>
              </a:lnSpc>
              <a:buNone/>
            </a:pPr>
            <a:endParaRPr lang="en-US"/>
          </a:p>
          <a:p>
            <a:pPr marL="400050" indent="-285750" algn="just">
              <a:lnSpc>
                <a:spcPct val="100000"/>
              </a:lnSpc>
            </a:pPr>
            <a:r>
              <a:rPr lang="en-US" err="1"/>
              <a:t>Inserir</a:t>
            </a:r>
            <a:r>
              <a:rPr lang="en-US"/>
              <a:t> </a:t>
            </a:r>
            <a:r>
              <a:rPr lang="en-US" err="1"/>
              <a:t>na</a:t>
            </a:r>
            <a:r>
              <a:rPr lang="en-US"/>
              <a:t> </a:t>
            </a:r>
            <a:r>
              <a:rPr lang="en-US" err="1"/>
              <a:t>plataforma</a:t>
            </a:r>
            <a:r>
              <a:rPr lang="en-US"/>
              <a:t> digital (a </a:t>
            </a:r>
            <a:r>
              <a:rPr lang="en-US" err="1"/>
              <a:t>disponibilizar</a:t>
            </a:r>
            <a:r>
              <a:rPr lang="en-US"/>
              <a:t>).</a:t>
            </a:r>
          </a:p>
          <a:p>
            <a:pPr algn="r">
              <a:lnSpc>
                <a:spcPct val="114999"/>
              </a:lnSpc>
              <a:buNone/>
            </a:pPr>
            <a:endParaRPr lang="en-US"/>
          </a:p>
          <a:p>
            <a:pPr marL="0" indent="0" algn="r">
              <a:lnSpc>
                <a:spcPct val="150000"/>
              </a:lnSpc>
              <a:buNone/>
            </a:pPr>
            <a:endParaRPr lang="en-US"/>
          </a:p>
          <a:p>
            <a:pPr marL="285750" indent="-285750" algn="r">
              <a:lnSpc>
                <a:spcPct val="120000"/>
              </a:lnSpc>
            </a:pPr>
            <a:endParaRPr lang="en-US"/>
          </a:p>
          <a:p>
            <a:pPr algn="r">
              <a:lnSpc>
                <a:spcPct val="114999"/>
              </a:lnSpc>
            </a:pPr>
            <a:endParaRPr lang="en-US"/>
          </a:p>
          <a:p>
            <a:pPr marL="114300" indent="0" algn="r">
              <a:lnSpc>
                <a:spcPct val="114999"/>
              </a:lnSpc>
              <a:buNone/>
            </a:pPr>
            <a:endParaRPr lang="en-US"/>
          </a:p>
          <a:p>
            <a:pPr algn="r">
              <a:lnSpc>
                <a:spcPct val="114999"/>
              </a:lnSpc>
            </a:pPr>
            <a:endParaRPr lang="en-US"/>
          </a:p>
          <a:p>
            <a:pPr algn="r">
              <a:lnSpc>
                <a:spcPct val="114999"/>
              </a:lnSpc>
              <a:buNone/>
            </a:pPr>
            <a:endParaRPr lang="en-US"/>
          </a:p>
        </p:txBody>
      </p:sp>
      <p:sp>
        <p:nvSpPr>
          <p:cNvPr id="2" name="Retângulo: Cantos Diagonais Cortados 1">
            <a:extLst>
              <a:ext uri="{FF2B5EF4-FFF2-40B4-BE49-F238E27FC236}">
                <a16:creationId xmlns:a16="http://schemas.microsoft.com/office/drawing/2014/main" id="{69C9C6FA-AB35-441D-B60B-D4DD742E0E3D}"/>
              </a:ext>
            </a:extLst>
          </p:cNvPr>
          <p:cNvSpPr/>
          <p:nvPr/>
        </p:nvSpPr>
        <p:spPr>
          <a:xfrm flipH="1">
            <a:off x="-4313" y="755890"/>
            <a:ext cx="2339914" cy="4237724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E6C90E8-CA69-4837-A1FC-4C541573AEEC}"/>
              </a:ext>
            </a:extLst>
          </p:cNvPr>
          <p:cNvSpPr txBox="1"/>
          <p:nvPr/>
        </p:nvSpPr>
        <p:spPr>
          <a:xfrm>
            <a:off x="281976" y="929496"/>
            <a:ext cx="1843088" cy="39112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err="1">
                <a:solidFill>
                  <a:srgbClr val="FFFFFF"/>
                </a:solidFill>
                <a:latin typeface="Open Sans"/>
                <a:ea typeface="Open Sans"/>
              </a:rPr>
              <a:t>Exemplo</a:t>
            </a:r>
            <a:r>
              <a:rPr lang="en-US" sz="2400" b="1">
                <a:solidFill>
                  <a:srgbClr val="FFFFFF"/>
                </a:solidFill>
                <a:latin typeface="Open Sans"/>
                <a:ea typeface="Open Sans"/>
              </a:rPr>
              <a:t> de </a:t>
            </a:r>
            <a:r>
              <a:rPr lang="en-US" sz="2400" b="1" err="1">
                <a:solidFill>
                  <a:srgbClr val="FFFFFF"/>
                </a:solidFill>
                <a:latin typeface="Open Sans"/>
                <a:ea typeface="Open Sans"/>
              </a:rPr>
              <a:t>condução</a:t>
            </a:r>
            <a:r>
              <a:rPr lang="en-US" sz="2400" b="1">
                <a:solidFill>
                  <a:srgbClr val="FFFFFF"/>
                </a:solidFill>
                <a:latin typeface="Open Sans"/>
                <a:ea typeface="Open Sans"/>
              </a:rPr>
              <a:t> de </a:t>
            </a:r>
            <a:r>
              <a:rPr lang="en-US" sz="2400" b="1" err="1">
                <a:solidFill>
                  <a:srgbClr val="FFFFFF"/>
                </a:solidFill>
                <a:latin typeface="Open Sans"/>
                <a:ea typeface="Open Sans"/>
              </a:rPr>
              <a:t>uma</a:t>
            </a:r>
            <a:r>
              <a:rPr lang="en-US" sz="2400" b="1">
                <a:solidFill>
                  <a:srgbClr val="FFFFFF"/>
                </a:solidFill>
                <a:latin typeface="Open Sans"/>
                <a:ea typeface="Open Sans"/>
              </a:rPr>
              <a:t> </a:t>
            </a:r>
            <a:r>
              <a:rPr lang="en-US" sz="2400" b="1" err="1">
                <a:solidFill>
                  <a:srgbClr val="FFFFFF"/>
                </a:solidFill>
                <a:latin typeface="Open Sans"/>
                <a:ea typeface="Open Sans"/>
              </a:rPr>
              <a:t>reunião</a:t>
            </a:r>
            <a:r>
              <a:rPr lang="en-US" sz="2400" b="1">
                <a:solidFill>
                  <a:srgbClr val="FFFFFF"/>
                </a:solidFill>
                <a:latin typeface="Open Sans"/>
                <a:ea typeface="Open Sans"/>
              </a:rPr>
              <a:t> de consulta </a:t>
            </a:r>
            <a:r>
              <a:rPr lang="en-US" sz="2400" b="1" err="1">
                <a:solidFill>
                  <a:srgbClr val="FFFFFF"/>
                </a:solidFill>
                <a:latin typeface="Open Sans"/>
                <a:ea typeface="Open Sans"/>
              </a:rPr>
              <a:t>sinodal</a:t>
            </a:r>
            <a:endParaRPr lang="pt-PT" b="1">
              <a:solidFill>
                <a:srgbClr val="FFFFFF"/>
              </a:solidFill>
              <a:latin typeface="Open Sans"/>
            </a:endParaRPr>
          </a:p>
        </p:txBody>
      </p:sp>
      <p:pic>
        <p:nvPicPr>
          <p:cNvPr id="9" name="Google Shape;68;p13" descr="Uma imagem com texto, ClipArt&#10;&#10;Descrição gerada automaticamente">
            <a:extLst>
              <a:ext uri="{FF2B5EF4-FFF2-40B4-BE49-F238E27FC236}">
                <a16:creationId xmlns:a16="http://schemas.microsoft.com/office/drawing/2014/main" id="{DF757595-150B-4620-8B02-61F09FA5890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71766" y="4103068"/>
            <a:ext cx="961307" cy="8951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437759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ABF408-0B2A-4913-A40B-9F14BD3F0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6445" y="1372365"/>
            <a:ext cx="5921893" cy="2066059"/>
          </a:xfr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>
              <a:lnSpc>
                <a:spcPct val="200000"/>
              </a:lnSpc>
            </a:pPr>
            <a:r>
              <a:rPr lang="pt-PT" sz="4800">
                <a:solidFill>
                  <a:schemeClr val="bg1"/>
                </a:solidFill>
              </a:rPr>
              <a:t>QUESTÕES</a:t>
            </a:r>
            <a:endParaRPr lang="pt-PT">
              <a:solidFill>
                <a:schemeClr val="bg1"/>
              </a:solidFill>
            </a:endParaRPr>
          </a:p>
        </p:txBody>
      </p:sp>
      <p:pic>
        <p:nvPicPr>
          <p:cNvPr id="4" name="Google Shape;68;p13" descr="Uma imagem com texto, ClipArt&#10;&#10;Descrição gerada automaticamente">
            <a:extLst>
              <a:ext uri="{FF2B5EF4-FFF2-40B4-BE49-F238E27FC236}">
                <a16:creationId xmlns:a16="http://schemas.microsoft.com/office/drawing/2014/main" id="{7106B3C9-2468-4267-8ACF-249C30E1F0FA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75747" y="3736446"/>
            <a:ext cx="1457325" cy="13049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025703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43D51E-98A7-4935-956A-DBABAA728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928" y="1383148"/>
            <a:ext cx="5900326" cy="2206238"/>
          </a:xfr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>
              <a:lnSpc>
                <a:spcPct val="200000"/>
              </a:lnSpc>
            </a:pPr>
            <a:r>
              <a:rPr lang="pt-PT" sz="5400">
                <a:solidFill>
                  <a:schemeClr val="bg1"/>
                </a:solidFill>
              </a:rPr>
              <a:t>Trabalho prático</a:t>
            </a:r>
          </a:p>
        </p:txBody>
      </p:sp>
      <p:pic>
        <p:nvPicPr>
          <p:cNvPr id="4" name="Google Shape;68;p13" descr="Uma imagem com texto, ClipArt&#10;&#10;Descrição gerada automaticamente">
            <a:extLst>
              <a:ext uri="{FF2B5EF4-FFF2-40B4-BE49-F238E27FC236}">
                <a16:creationId xmlns:a16="http://schemas.microsoft.com/office/drawing/2014/main" id="{F67EE536-11AE-401B-A2E2-C690C6F6CDF3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86530" y="3736446"/>
            <a:ext cx="1457325" cy="13049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15558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548E8D-698E-4DAE-A9C6-D8D45843D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941044"/>
            <a:ext cx="8520600" cy="2982616"/>
          </a:xfrm>
        </p:spPr>
        <p:txBody>
          <a:bodyPr>
            <a:normAutofit/>
          </a:bodyPr>
          <a:lstStyle/>
          <a:p>
            <a:pPr algn="ctr"/>
            <a:br>
              <a:rPr lang="pt-PT"/>
            </a:br>
            <a:r>
              <a:rPr lang="pt-PT" b="0">
                <a:hlinkClick r:id="rId2"/>
              </a:rPr>
              <a:t>https://diocese-setubal.pt/sinodo/</a:t>
            </a:r>
            <a:br>
              <a:rPr lang="pt-PT" b="0"/>
            </a:br>
            <a:br>
              <a:rPr lang="pt-PT" b="0"/>
            </a:br>
            <a:r>
              <a:rPr lang="pt-PT" b="0"/>
              <a:t>sinodo@diocese–setubal.pt</a:t>
            </a:r>
            <a:br>
              <a:rPr lang="pt-PT" b="0"/>
            </a:br>
            <a:endParaRPr lang="pt-PT" b="0"/>
          </a:p>
        </p:txBody>
      </p:sp>
      <p:pic>
        <p:nvPicPr>
          <p:cNvPr id="4" name="Google Shape;68;p13" descr="Uma imagem com texto, ClipArt&#10;&#10;Descrição gerada automaticamente">
            <a:extLst>
              <a:ext uri="{FF2B5EF4-FFF2-40B4-BE49-F238E27FC236}">
                <a16:creationId xmlns:a16="http://schemas.microsoft.com/office/drawing/2014/main" id="{7019ADC8-4B40-48E7-BD7D-704930F1BCE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64964" y="3725663"/>
            <a:ext cx="1457325" cy="13049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322354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>
            <a:spLocks noGrp="1"/>
          </p:cNvSpPr>
          <p:nvPr>
            <p:ph type="title"/>
          </p:nvPr>
        </p:nvSpPr>
        <p:spPr>
          <a:xfrm>
            <a:off x="300917" y="315629"/>
            <a:ext cx="2956563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r>
              <a:rPr lang="pt-PT" dirty="0"/>
              <a:t>Oração do Sínodo</a:t>
            </a:r>
            <a:endParaRPr dirty="0"/>
          </a:p>
        </p:txBody>
      </p:sp>
      <p:sp>
        <p:nvSpPr>
          <p:cNvPr id="98" name="Google Shape;98;p18"/>
          <p:cNvSpPr txBox="1">
            <a:spLocks noGrp="1"/>
          </p:cNvSpPr>
          <p:nvPr>
            <p:ph type="body" idx="1"/>
          </p:nvPr>
        </p:nvSpPr>
        <p:spPr>
          <a:xfrm>
            <a:off x="3589738" y="-1217"/>
            <a:ext cx="5253345" cy="5056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en-US" sz="1100" dirty="0" err="1">
                <a:solidFill>
                  <a:srgbClr val="080500"/>
                </a:solidFill>
              </a:rPr>
              <a:t>Eis-nos</a:t>
            </a:r>
            <a:r>
              <a:rPr lang="en-US" sz="1100" dirty="0">
                <a:solidFill>
                  <a:srgbClr val="080500"/>
                </a:solidFill>
              </a:rPr>
              <a:t> </a:t>
            </a:r>
            <a:r>
              <a:rPr lang="en-US" sz="1100" dirty="0" err="1">
                <a:solidFill>
                  <a:srgbClr val="080500"/>
                </a:solidFill>
              </a:rPr>
              <a:t>aqui</a:t>
            </a:r>
            <a:r>
              <a:rPr lang="en-US" sz="1100" dirty="0">
                <a:solidFill>
                  <a:srgbClr val="080500"/>
                </a:solidFill>
              </a:rPr>
              <a:t>, </a:t>
            </a:r>
            <a:r>
              <a:rPr lang="en-US" sz="1100" dirty="0" err="1">
                <a:solidFill>
                  <a:srgbClr val="080500"/>
                </a:solidFill>
              </a:rPr>
              <a:t>diante</a:t>
            </a:r>
            <a:r>
              <a:rPr lang="en-US" sz="1100" dirty="0">
                <a:solidFill>
                  <a:srgbClr val="080500"/>
                </a:solidFill>
              </a:rPr>
              <a:t> de </a:t>
            </a:r>
            <a:r>
              <a:rPr lang="en-US" sz="1100" dirty="0" err="1">
                <a:solidFill>
                  <a:srgbClr val="080500"/>
                </a:solidFill>
              </a:rPr>
              <a:t>Vós</a:t>
            </a:r>
            <a:r>
              <a:rPr lang="en-US" sz="1100" dirty="0">
                <a:solidFill>
                  <a:srgbClr val="080500"/>
                </a:solidFill>
              </a:rPr>
              <a:t>, </a:t>
            </a:r>
            <a:r>
              <a:rPr lang="en-US" sz="1100" dirty="0" err="1">
                <a:solidFill>
                  <a:srgbClr val="080500"/>
                </a:solidFill>
              </a:rPr>
              <a:t>Espírito</a:t>
            </a:r>
            <a:r>
              <a:rPr lang="en-US" sz="1100" dirty="0">
                <a:solidFill>
                  <a:srgbClr val="080500"/>
                </a:solidFill>
              </a:rPr>
              <a:t> Santo! </a:t>
            </a:r>
            <a:endParaRPr lang="pt-PT" sz="1100" dirty="0">
              <a:solidFill>
                <a:srgbClr val="080500"/>
              </a:solidFill>
            </a:endParaRPr>
          </a:p>
          <a:p>
            <a:pPr marL="0" indent="0" algn="ctr">
              <a:lnSpc>
                <a:spcPct val="170000"/>
              </a:lnSpc>
              <a:buNone/>
            </a:pPr>
            <a:r>
              <a:rPr lang="en-US" sz="1100" dirty="0" err="1">
                <a:solidFill>
                  <a:srgbClr val="080500"/>
                </a:solidFill>
              </a:rPr>
              <a:t>Eis-nos</a:t>
            </a:r>
            <a:r>
              <a:rPr lang="en-US" sz="1100" dirty="0">
                <a:solidFill>
                  <a:srgbClr val="080500"/>
                </a:solidFill>
              </a:rPr>
              <a:t> </a:t>
            </a:r>
            <a:r>
              <a:rPr lang="en-US" sz="1100" dirty="0" err="1">
                <a:solidFill>
                  <a:srgbClr val="080500"/>
                </a:solidFill>
              </a:rPr>
              <a:t>aqui</a:t>
            </a:r>
            <a:r>
              <a:rPr lang="en-US" sz="1100" dirty="0">
                <a:solidFill>
                  <a:srgbClr val="080500"/>
                </a:solidFill>
              </a:rPr>
              <a:t>, </a:t>
            </a:r>
            <a:r>
              <a:rPr lang="en-US" sz="1100" dirty="0" err="1">
                <a:solidFill>
                  <a:srgbClr val="080500"/>
                </a:solidFill>
              </a:rPr>
              <a:t>reunidos</a:t>
            </a:r>
            <a:r>
              <a:rPr lang="en-US" sz="1100" dirty="0">
                <a:solidFill>
                  <a:srgbClr val="080500"/>
                </a:solidFill>
              </a:rPr>
              <a:t> </a:t>
            </a:r>
            <a:r>
              <a:rPr lang="en-US" sz="1100" dirty="0" err="1">
                <a:solidFill>
                  <a:srgbClr val="080500"/>
                </a:solidFill>
              </a:rPr>
              <a:t>em</a:t>
            </a:r>
            <a:r>
              <a:rPr lang="en-US" sz="1100" dirty="0">
                <a:solidFill>
                  <a:srgbClr val="080500"/>
                </a:solidFill>
              </a:rPr>
              <a:t> </a:t>
            </a:r>
            <a:r>
              <a:rPr lang="en-US" sz="1100" dirty="0" err="1">
                <a:solidFill>
                  <a:srgbClr val="080500"/>
                </a:solidFill>
              </a:rPr>
              <a:t>vosso</a:t>
            </a:r>
            <a:r>
              <a:rPr lang="en-US" sz="1100" dirty="0">
                <a:solidFill>
                  <a:srgbClr val="080500"/>
                </a:solidFill>
              </a:rPr>
              <a:t> </a:t>
            </a:r>
            <a:r>
              <a:rPr lang="en-US" sz="1100" dirty="0" err="1">
                <a:solidFill>
                  <a:srgbClr val="080500"/>
                </a:solidFill>
              </a:rPr>
              <a:t>nome</a:t>
            </a:r>
            <a:r>
              <a:rPr lang="en-US" sz="1100" dirty="0">
                <a:solidFill>
                  <a:srgbClr val="080500"/>
                </a:solidFill>
              </a:rPr>
              <a:t>! </a:t>
            </a:r>
            <a:endParaRPr lang="pt-PT" sz="1100" dirty="0">
              <a:solidFill>
                <a:srgbClr val="080500"/>
              </a:solidFill>
            </a:endParaRPr>
          </a:p>
          <a:p>
            <a:pPr marL="0" indent="0" algn="ctr">
              <a:lnSpc>
                <a:spcPct val="170000"/>
              </a:lnSpc>
              <a:buNone/>
            </a:pPr>
            <a:r>
              <a:rPr lang="en-US" sz="1100" dirty="0" err="1">
                <a:solidFill>
                  <a:srgbClr val="080500"/>
                </a:solidFill>
              </a:rPr>
              <a:t>Só</a:t>
            </a:r>
            <a:r>
              <a:rPr lang="en-US" sz="1100" dirty="0">
                <a:solidFill>
                  <a:srgbClr val="080500"/>
                </a:solidFill>
              </a:rPr>
              <a:t> a </a:t>
            </a:r>
            <a:r>
              <a:rPr lang="en-US" sz="1100" dirty="0" err="1">
                <a:solidFill>
                  <a:srgbClr val="080500"/>
                </a:solidFill>
              </a:rPr>
              <a:t>Vós</a:t>
            </a:r>
            <a:r>
              <a:rPr lang="en-US" sz="1100" dirty="0">
                <a:solidFill>
                  <a:srgbClr val="080500"/>
                </a:solidFill>
              </a:rPr>
              <a:t> </a:t>
            </a:r>
            <a:r>
              <a:rPr lang="en-US" sz="1100" dirty="0" err="1">
                <a:solidFill>
                  <a:srgbClr val="080500"/>
                </a:solidFill>
              </a:rPr>
              <a:t>temos</a:t>
            </a:r>
            <a:r>
              <a:rPr lang="en-US" sz="1100" dirty="0">
                <a:solidFill>
                  <a:srgbClr val="080500"/>
                </a:solidFill>
              </a:rPr>
              <a:t> por </a:t>
            </a:r>
            <a:r>
              <a:rPr lang="en-US" sz="1100" dirty="0" err="1">
                <a:solidFill>
                  <a:srgbClr val="080500"/>
                </a:solidFill>
              </a:rPr>
              <a:t>Guia</a:t>
            </a:r>
            <a:r>
              <a:rPr lang="en-US" sz="1100" dirty="0">
                <a:solidFill>
                  <a:srgbClr val="080500"/>
                </a:solidFill>
              </a:rPr>
              <a:t>: </a:t>
            </a:r>
            <a:r>
              <a:rPr lang="en-US" sz="1100" dirty="0" err="1">
                <a:solidFill>
                  <a:srgbClr val="080500"/>
                </a:solidFill>
              </a:rPr>
              <a:t>vinde</a:t>
            </a:r>
            <a:r>
              <a:rPr lang="en-US" sz="1100" dirty="0">
                <a:solidFill>
                  <a:srgbClr val="080500"/>
                </a:solidFill>
              </a:rPr>
              <a:t> a </a:t>
            </a:r>
            <a:r>
              <a:rPr lang="en-US" sz="1100" dirty="0" err="1">
                <a:solidFill>
                  <a:srgbClr val="080500"/>
                </a:solidFill>
              </a:rPr>
              <a:t>nós</a:t>
            </a:r>
            <a:r>
              <a:rPr lang="en-US" sz="1100" dirty="0">
                <a:solidFill>
                  <a:srgbClr val="080500"/>
                </a:solidFill>
              </a:rPr>
              <a:t>, </a:t>
            </a:r>
            <a:r>
              <a:rPr lang="en-US" sz="1100" dirty="0" err="1">
                <a:solidFill>
                  <a:srgbClr val="080500"/>
                </a:solidFill>
              </a:rPr>
              <a:t>ficai</a:t>
            </a:r>
            <a:r>
              <a:rPr lang="en-US" sz="1100" dirty="0">
                <a:solidFill>
                  <a:srgbClr val="080500"/>
                </a:solidFill>
              </a:rPr>
              <a:t> </a:t>
            </a:r>
            <a:r>
              <a:rPr lang="en-US" sz="1100" dirty="0" err="1">
                <a:solidFill>
                  <a:srgbClr val="080500"/>
                </a:solidFill>
              </a:rPr>
              <a:t>connosco</a:t>
            </a:r>
            <a:r>
              <a:rPr lang="en-US" sz="1100" dirty="0">
                <a:solidFill>
                  <a:srgbClr val="080500"/>
                </a:solidFill>
              </a:rPr>
              <a:t>, </a:t>
            </a:r>
            <a:endParaRPr lang="pt-PT" sz="1100" dirty="0">
              <a:solidFill>
                <a:srgbClr val="080500"/>
              </a:solidFill>
            </a:endParaRPr>
          </a:p>
          <a:p>
            <a:pPr marL="0" indent="0" algn="ctr">
              <a:lnSpc>
                <a:spcPct val="170000"/>
              </a:lnSpc>
              <a:buNone/>
            </a:pPr>
            <a:r>
              <a:rPr lang="en-US" sz="1100" dirty="0">
                <a:solidFill>
                  <a:srgbClr val="080500"/>
                </a:solidFill>
              </a:rPr>
              <a:t>e </a:t>
            </a:r>
            <a:r>
              <a:rPr lang="en-US" sz="1100" dirty="0" err="1">
                <a:solidFill>
                  <a:srgbClr val="080500"/>
                </a:solidFill>
              </a:rPr>
              <a:t>dignai-vos</a:t>
            </a:r>
            <a:r>
              <a:rPr lang="en-US" sz="1100" dirty="0">
                <a:solidFill>
                  <a:srgbClr val="080500"/>
                </a:solidFill>
              </a:rPr>
              <a:t> </a:t>
            </a:r>
            <a:r>
              <a:rPr lang="en-US" sz="1100" dirty="0" err="1">
                <a:solidFill>
                  <a:srgbClr val="080500"/>
                </a:solidFill>
              </a:rPr>
              <a:t>habitar</a:t>
            </a:r>
            <a:r>
              <a:rPr lang="en-US" sz="1100" dirty="0">
                <a:solidFill>
                  <a:srgbClr val="080500"/>
                </a:solidFill>
              </a:rPr>
              <a:t> </a:t>
            </a:r>
            <a:r>
              <a:rPr lang="en-US" sz="1100" dirty="0" err="1">
                <a:solidFill>
                  <a:srgbClr val="080500"/>
                </a:solidFill>
              </a:rPr>
              <a:t>em</a:t>
            </a:r>
            <a:r>
              <a:rPr lang="en-US" sz="1100" dirty="0">
                <a:solidFill>
                  <a:srgbClr val="080500"/>
                </a:solidFill>
              </a:rPr>
              <a:t> </a:t>
            </a:r>
            <a:r>
              <a:rPr lang="en-US" sz="1100" dirty="0" err="1">
                <a:solidFill>
                  <a:srgbClr val="080500"/>
                </a:solidFill>
              </a:rPr>
              <a:t>nossos</a:t>
            </a:r>
            <a:r>
              <a:rPr lang="en-US" sz="1100" dirty="0">
                <a:solidFill>
                  <a:srgbClr val="080500"/>
                </a:solidFill>
              </a:rPr>
              <a:t> </a:t>
            </a:r>
            <a:r>
              <a:rPr lang="en-US" sz="1100" dirty="0" err="1">
                <a:solidFill>
                  <a:srgbClr val="080500"/>
                </a:solidFill>
              </a:rPr>
              <a:t>corações</a:t>
            </a:r>
            <a:r>
              <a:rPr lang="en-US" sz="1100" dirty="0">
                <a:solidFill>
                  <a:srgbClr val="080500"/>
                </a:solidFill>
              </a:rPr>
              <a:t>. </a:t>
            </a:r>
            <a:endParaRPr lang="pt-PT" sz="1100" dirty="0">
              <a:solidFill>
                <a:srgbClr val="080500"/>
              </a:solidFill>
            </a:endParaRPr>
          </a:p>
          <a:p>
            <a:pPr marL="0" indent="0" algn="ctr">
              <a:lnSpc>
                <a:spcPct val="170000"/>
              </a:lnSpc>
              <a:buNone/>
            </a:pPr>
            <a:r>
              <a:rPr lang="en-US" sz="1100" dirty="0" err="1">
                <a:solidFill>
                  <a:srgbClr val="080500"/>
                </a:solidFill>
              </a:rPr>
              <a:t>Ensinai-nos</a:t>
            </a:r>
            <a:r>
              <a:rPr lang="en-US" sz="1100" dirty="0">
                <a:solidFill>
                  <a:srgbClr val="080500"/>
                </a:solidFill>
              </a:rPr>
              <a:t> o </a:t>
            </a:r>
            <a:r>
              <a:rPr lang="en-US" sz="1100" dirty="0" err="1">
                <a:solidFill>
                  <a:srgbClr val="080500"/>
                </a:solidFill>
              </a:rPr>
              <a:t>rumo</a:t>
            </a:r>
            <a:r>
              <a:rPr lang="en-US" sz="1100" dirty="0">
                <a:solidFill>
                  <a:srgbClr val="080500"/>
                </a:solidFill>
              </a:rPr>
              <a:t> a </a:t>
            </a:r>
            <a:r>
              <a:rPr lang="en-US" sz="1100" dirty="0" err="1">
                <a:solidFill>
                  <a:srgbClr val="080500"/>
                </a:solidFill>
              </a:rPr>
              <a:t>seguir</a:t>
            </a:r>
            <a:r>
              <a:rPr lang="en-US" sz="1100" dirty="0">
                <a:solidFill>
                  <a:srgbClr val="080500"/>
                </a:solidFill>
              </a:rPr>
              <a:t> </a:t>
            </a:r>
            <a:endParaRPr lang="pt-PT" sz="1100" dirty="0">
              <a:solidFill>
                <a:srgbClr val="080500"/>
              </a:solidFill>
            </a:endParaRPr>
          </a:p>
          <a:p>
            <a:pPr marL="0" indent="0" algn="ctr">
              <a:lnSpc>
                <a:spcPct val="170000"/>
              </a:lnSpc>
              <a:buNone/>
            </a:pPr>
            <a:r>
              <a:rPr lang="en-US" sz="1100" dirty="0">
                <a:solidFill>
                  <a:srgbClr val="080500"/>
                </a:solidFill>
              </a:rPr>
              <a:t>e </a:t>
            </a:r>
            <a:r>
              <a:rPr lang="en-US" sz="1100" dirty="0" err="1">
                <a:solidFill>
                  <a:srgbClr val="080500"/>
                </a:solidFill>
              </a:rPr>
              <a:t>como</a:t>
            </a:r>
            <a:r>
              <a:rPr lang="en-US" sz="1100" dirty="0">
                <a:solidFill>
                  <a:srgbClr val="080500"/>
                </a:solidFill>
              </a:rPr>
              <a:t> </a:t>
            </a:r>
            <a:r>
              <a:rPr lang="en-US" sz="1100" dirty="0" err="1">
                <a:solidFill>
                  <a:srgbClr val="080500"/>
                </a:solidFill>
              </a:rPr>
              <a:t>caminhar</a:t>
            </a:r>
            <a:r>
              <a:rPr lang="en-US" sz="1100" dirty="0">
                <a:solidFill>
                  <a:srgbClr val="080500"/>
                </a:solidFill>
              </a:rPr>
              <a:t> </a:t>
            </a:r>
            <a:r>
              <a:rPr lang="en-US" sz="1100" dirty="0" err="1">
                <a:solidFill>
                  <a:srgbClr val="080500"/>
                </a:solidFill>
              </a:rPr>
              <a:t>juntos</a:t>
            </a:r>
            <a:r>
              <a:rPr lang="en-US" sz="1100" dirty="0">
                <a:solidFill>
                  <a:srgbClr val="080500"/>
                </a:solidFill>
              </a:rPr>
              <a:t> </a:t>
            </a:r>
            <a:r>
              <a:rPr lang="en-US" sz="1100" dirty="0" err="1">
                <a:solidFill>
                  <a:srgbClr val="080500"/>
                </a:solidFill>
              </a:rPr>
              <a:t>até</a:t>
            </a:r>
            <a:r>
              <a:rPr lang="en-US" sz="1100" dirty="0">
                <a:solidFill>
                  <a:srgbClr val="080500"/>
                </a:solidFill>
              </a:rPr>
              <a:t> à meta. </a:t>
            </a:r>
            <a:endParaRPr lang="pt-PT" sz="1100" dirty="0">
              <a:solidFill>
                <a:srgbClr val="080500"/>
              </a:solidFill>
            </a:endParaRPr>
          </a:p>
          <a:p>
            <a:pPr marL="0" indent="0" algn="ctr">
              <a:lnSpc>
                <a:spcPct val="170000"/>
              </a:lnSpc>
              <a:buNone/>
            </a:pPr>
            <a:r>
              <a:rPr lang="en-US" sz="1100" dirty="0" err="1">
                <a:solidFill>
                  <a:srgbClr val="080500"/>
                </a:solidFill>
              </a:rPr>
              <a:t>Nós</a:t>
            </a:r>
            <a:r>
              <a:rPr lang="en-US" sz="1100" dirty="0">
                <a:solidFill>
                  <a:srgbClr val="080500"/>
                </a:solidFill>
              </a:rPr>
              <a:t> </a:t>
            </a:r>
            <a:r>
              <a:rPr lang="en-US" sz="1100" dirty="0" err="1">
                <a:solidFill>
                  <a:srgbClr val="080500"/>
                </a:solidFill>
              </a:rPr>
              <a:t>somos</a:t>
            </a:r>
            <a:r>
              <a:rPr lang="en-US" sz="1100" dirty="0">
                <a:solidFill>
                  <a:srgbClr val="080500"/>
                </a:solidFill>
              </a:rPr>
              <a:t> </a:t>
            </a:r>
            <a:r>
              <a:rPr lang="en-US" sz="1100" dirty="0" err="1">
                <a:solidFill>
                  <a:srgbClr val="080500"/>
                </a:solidFill>
              </a:rPr>
              <a:t>débeis</a:t>
            </a:r>
            <a:r>
              <a:rPr lang="en-US" sz="1100" dirty="0">
                <a:solidFill>
                  <a:srgbClr val="080500"/>
                </a:solidFill>
              </a:rPr>
              <a:t> e </a:t>
            </a:r>
            <a:r>
              <a:rPr lang="en-US" sz="1100" dirty="0" err="1">
                <a:solidFill>
                  <a:srgbClr val="080500"/>
                </a:solidFill>
              </a:rPr>
              <a:t>pecadores</a:t>
            </a:r>
            <a:r>
              <a:rPr lang="en-US" sz="1100" dirty="0">
                <a:solidFill>
                  <a:srgbClr val="080500"/>
                </a:solidFill>
              </a:rPr>
              <a:t>: </a:t>
            </a:r>
            <a:endParaRPr lang="pt-PT" sz="1100" dirty="0">
              <a:solidFill>
                <a:srgbClr val="080500"/>
              </a:solidFill>
            </a:endParaRPr>
          </a:p>
          <a:p>
            <a:pPr marL="0" indent="0" algn="ctr">
              <a:lnSpc>
                <a:spcPct val="170000"/>
              </a:lnSpc>
              <a:buNone/>
            </a:pPr>
            <a:r>
              <a:rPr lang="en-US" sz="1100" dirty="0" err="1">
                <a:solidFill>
                  <a:srgbClr val="080500"/>
                </a:solidFill>
              </a:rPr>
              <a:t>não</a:t>
            </a:r>
            <a:r>
              <a:rPr lang="en-US" sz="1100" dirty="0">
                <a:solidFill>
                  <a:srgbClr val="080500"/>
                </a:solidFill>
              </a:rPr>
              <a:t> </a:t>
            </a:r>
            <a:r>
              <a:rPr lang="en-US" sz="1100" dirty="0" err="1">
                <a:solidFill>
                  <a:srgbClr val="080500"/>
                </a:solidFill>
              </a:rPr>
              <a:t>permitais</a:t>
            </a:r>
            <a:r>
              <a:rPr lang="en-US" sz="1100" dirty="0">
                <a:solidFill>
                  <a:srgbClr val="080500"/>
                </a:solidFill>
              </a:rPr>
              <a:t> que </a:t>
            </a:r>
            <a:r>
              <a:rPr lang="en-US" sz="1100" dirty="0" err="1">
                <a:solidFill>
                  <a:srgbClr val="080500"/>
                </a:solidFill>
              </a:rPr>
              <a:t>sejamos</a:t>
            </a:r>
            <a:r>
              <a:rPr lang="en-US" sz="1100" dirty="0">
                <a:solidFill>
                  <a:srgbClr val="080500"/>
                </a:solidFill>
              </a:rPr>
              <a:t> </a:t>
            </a:r>
            <a:r>
              <a:rPr lang="en-US" sz="1100" dirty="0" err="1">
                <a:solidFill>
                  <a:srgbClr val="080500"/>
                </a:solidFill>
              </a:rPr>
              <a:t>causadores</a:t>
            </a:r>
            <a:r>
              <a:rPr lang="en-US" sz="1100" dirty="0">
                <a:solidFill>
                  <a:srgbClr val="080500"/>
                </a:solidFill>
              </a:rPr>
              <a:t> da </a:t>
            </a:r>
            <a:r>
              <a:rPr lang="en-US" sz="1100" dirty="0" err="1">
                <a:solidFill>
                  <a:srgbClr val="080500"/>
                </a:solidFill>
              </a:rPr>
              <a:t>desordem</a:t>
            </a:r>
            <a:r>
              <a:rPr lang="en-US" sz="1100" dirty="0">
                <a:solidFill>
                  <a:srgbClr val="080500"/>
                </a:solidFill>
              </a:rPr>
              <a:t>; </a:t>
            </a:r>
            <a:endParaRPr lang="pt-PT" sz="1100" dirty="0">
              <a:solidFill>
                <a:srgbClr val="080500"/>
              </a:solidFill>
            </a:endParaRPr>
          </a:p>
          <a:p>
            <a:pPr marL="0" indent="0" algn="ctr">
              <a:lnSpc>
                <a:spcPct val="170000"/>
              </a:lnSpc>
              <a:buNone/>
            </a:pPr>
            <a:r>
              <a:rPr lang="en-US" sz="1100" dirty="0">
                <a:solidFill>
                  <a:srgbClr val="080500"/>
                </a:solidFill>
              </a:rPr>
              <a:t>que a </a:t>
            </a:r>
            <a:r>
              <a:rPr lang="en-US" sz="1100" dirty="0" err="1">
                <a:solidFill>
                  <a:srgbClr val="080500"/>
                </a:solidFill>
              </a:rPr>
              <a:t>ignorância</a:t>
            </a:r>
            <a:r>
              <a:rPr lang="en-US" sz="1100" dirty="0">
                <a:solidFill>
                  <a:srgbClr val="080500"/>
                </a:solidFill>
              </a:rPr>
              <a:t> </a:t>
            </a:r>
            <a:r>
              <a:rPr lang="en-US" sz="1100" dirty="0" err="1">
                <a:solidFill>
                  <a:srgbClr val="080500"/>
                </a:solidFill>
              </a:rPr>
              <a:t>não</a:t>
            </a:r>
            <a:r>
              <a:rPr lang="en-US" sz="1100" dirty="0">
                <a:solidFill>
                  <a:srgbClr val="080500"/>
                </a:solidFill>
              </a:rPr>
              <a:t> </a:t>
            </a:r>
            <a:r>
              <a:rPr lang="en-US" sz="1100" dirty="0" err="1">
                <a:solidFill>
                  <a:srgbClr val="080500"/>
                </a:solidFill>
              </a:rPr>
              <a:t>nos</a:t>
            </a:r>
            <a:r>
              <a:rPr lang="en-US" sz="1100" dirty="0">
                <a:solidFill>
                  <a:srgbClr val="080500"/>
                </a:solidFill>
              </a:rPr>
              <a:t> </a:t>
            </a:r>
            <a:r>
              <a:rPr lang="en-US" sz="1100" dirty="0" err="1">
                <a:solidFill>
                  <a:srgbClr val="080500"/>
                </a:solidFill>
              </a:rPr>
              <a:t>desvie</a:t>
            </a:r>
            <a:r>
              <a:rPr lang="en-US" sz="1100" dirty="0">
                <a:solidFill>
                  <a:srgbClr val="080500"/>
                </a:solidFill>
              </a:rPr>
              <a:t> do </a:t>
            </a:r>
            <a:r>
              <a:rPr lang="en-US" sz="1100" dirty="0" err="1">
                <a:solidFill>
                  <a:srgbClr val="080500"/>
                </a:solidFill>
              </a:rPr>
              <a:t>caminho</a:t>
            </a:r>
            <a:r>
              <a:rPr lang="en-US" sz="1100" dirty="0">
                <a:solidFill>
                  <a:srgbClr val="080500"/>
                </a:solidFill>
              </a:rPr>
              <a:t>, </a:t>
            </a:r>
            <a:endParaRPr lang="pt-PT" sz="1100" dirty="0">
              <a:solidFill>
                <a:srgbClr val="080500"/>
              </a:solidFill>
            </a:endParaRPr>
          </a:p>
          <a:p>
            <a:pPr marL="0" indent="0" algn="ctr">
              <a:lnSpc>
                <a:spcPct val="170000"/>
              </a:lnSpc>
              <a:buNone/>
            </a:pPr>
            <a:r>
              <a:rPr lang="en-US" sz="1100" dirty="0" err="1">
                <a:solidFill>
                  <a:srgbClr val="080500"/>
                </a:solidFill>
              </a:rPr>
              <a:t>nem</a:t>
            </a:r>
            <a:r>
              <a:rPr lang="en-US" sz="1100" dirty="0">
                <a:solidFill>
                  <a:srgbClr val="080500"/>
                </a:solidFill>
              </a:rPr>
              <a:t> as </a:t>
            </a:r>
            <a:r>
              <a:rPr lang="en-US" sz="1100" dirty="0" err="1">
                <a:solidFill>
                  <a:srgbClr val="080500"/>
                </a:solidFill>
              </a:rPr>
              <a:t>simpatias</a:t>
            </a:r>
            <a:r>
              <a:rPr lang="en-US" sz="1100" dirty="0">
                <a:solidFill>
                  <a:srgbClr val="080500"/>
                </a:solidFill>
              </a:rPr>
              <a:t> </a:t>
            </a:r>
            <a:r>
              <a:rPr lang="en-US" sz="1100" dirty="0" err="1">
                <a:solidFill>
                  <a:srgbClr val="080500"/>
                </a:solidFill>
              </a:rPr>
              <a:t>humanas</a:t>
            </a:r>
            <a:r>
              <a:rPr lang="en-US" sz="1100" dirty="0">
                <a:solidFill>
                  <a:srgbClr val="080500"/>
                </a:solidFill>
              </a:rPr>
              <a:t> </a:t>
            </a:r>
            <a:r>
              <a:rPr lang="en-US" sz="1100" dirty="0" err="1">
                <a:solidFill>
                  <a:srgbClr val="080500"/>
                </a:solidFill>
              </a:rPr>
              <a:t>ou</a:t>
            </a:r>
            <a:r>
              <a:rPr lang="en-US" sz="1100" dirty="0">
                <a:solidFill>
                  <a:srgbClr val="080500"/>
                </a:solidFill>
              </a:rPr>
              <a:t> o </a:t>
            </a:r>
            <a:r>
              <a:rPr lang="en-US" sz="1100" dirty="0" err="1">
                <a:solidFill>
                  <a:srgbClr val="080500"/>
                </a:solidFill>
              </a:rPr>
              <a:t>preconceito</a:t>
            </a:r>
            <a:r>
              <a:rPr lang="en-US" sz="1100" dirty="0">
                <a:solidFill>
                  <a:srgbClr val="080500"/>
                </a:solidFill>
              </a:rPr>
              <a:t> </a:t>
            </a:r>
            <a:r>
              <a:rPr lang="en-US" sz="1100" dirty="0" err="1">
                <a:solidFill>
                  <a:srgbClr val="080500"/>
                </a:solidFill>
              </a:rPr>
              <a:t>nos</a:t>
            </a:r>
            <a:r>
              <a:rPr lang="en-US" sz="1100" dirty="0">
                <a:solidFill>
                  <a:srgbClr val="080500"/>
                </a:solidFill>
              </a:rPr>
              <a:t> </a:t>
            </a:r>
            <a:r>
              <a:rPr lang="en-US" sz="1100" dirty="0" err="1">
                <a:solidFill>
                  <a:srgbClr val="080500"/>
                </a:solidFill>
              </a:rPr>
              <a:t>tornem</a:t>
            </a:r>
            <a:r>
              <a:rPr lang="en-US" sz="1100" dirty="0">
                <a:solidFill>
                  <a:srgbClr val="080500"/>
                </a:solidFill>
              </a:rPr>
              <a:t> </a:t>
            </a:r>
            <a:r>
              <a:rPr lang="en-US" sz="1100" dirty="0" err="1">
                <a:solidFill>
                  <a:srgbClr val="080500"/>
                </a:solidFill>
              </a:rPr>
              <a:t>parciais</a:t>
            </a:r>
            <a:r>
              <a:rPr lang="en-US" sz="1100" dirty="0">
                <a:solidFill>
                  <a:srgbClr val="080500"/>
                </a:solidFill>
              </a:rPr>
              <a:t>. </a:t>
            </a:r>
            <a:endParaRPr lang="pt-PT" sz="1100" dirty="0">
              <a:solidFill>
                <a:srgbClr val="080500"/>
              </a:solidFill>
            </a:endParaRPr>
          </a:p>
          <a:p>
            <a:pPr marL="0" indent="0" algn="ctr">
              <a:lnSpc>
                <a:spcPct val="170000"/>
              </a:lnSpc>
              <a:buNone/>
            </a:pPr>
            <a:r>
              <a:rPr lang="en-US" sz="1100" dirty="0">
                <a:solidFill>
                  <a:srgbClr val="080500"/>
                </a:solidFill>
              </a:rPr>
              <a:t>Que </a:t>
            </a:r>
            <a:r>
              <a:rPr lang="en-US" sz="1100" dirty="0" err="1">
                <a:solidFill>
                  <a:srgbClr val="080500"/>
                </a:solidFill>
              </a:rPr>
              <a:t>sejamos</a:t>
            </a:r>
            <a:r>
              <a:rPr lang="en-US" sz="1100" dirty="0">
                <a:solidFill>
                  <a:srgbClr val="080500"/>
                </a:solidFill>
              </a:rPr>
              <a:t> um </a:t>
            </a:r>
            <a:r>
              <a:rPr lang="en-US" sz="1100" dirty="0" err="1">
                <a:solidFill>
                  <a:srgbClr val="080500"/>
                </a:solidFill>
              </a:rPr>
              <a:t>em</a:t>
            </a:r>
            <a:r>
              <a:rPr lang="en-US" sz="1100" dirty="0">
                <a:solidFill>
                  <a:srgbClr val="080500"/>
                </a:solidFill>
              </a:rPr>
              <a:t> </a:t>
            </a:r>
            <a:r>
              <a:rPr lang="en-US" sz="1100" dirty="0" err="1">
                <a:solidFill>
                  <a:srgbClr val="080500"/>
                </a:solidFill>
              </a:rPr>
              <a:t>Vós</a:t>
            </a:r>
            <a:r>
              <a:rPr lang="en-US" sz="1100" dirty="0">
                <a:solidFill>
                  <a:srgbClr val="080500"/>
                </a:solidFill>
              </a:rPr>
              <a:t>, </a:t>
            </a:r>
            <a:endParaRPr lang="pt-PT" sz="1100" dirty="0">
              <a:solidFill>
                <a:srgbClr val="080500"/>
              </a:solidFill>
            </a:endParaRPr>
          </a:p>
          <a:p>
            <a:pPr marL="0" indent="0" algn="ctr">
              <a:lnSpc>
                <a:spcPct val="170000"/>
              </a:lnSpc>
              <a:buNone/>
            </a:pPr>
            <a:r>
              <a:rPr lang="en-US" sz="1100" dirty="0" err="1">
                <a:solidFill>
                  <a:srgbClr val="080500"/>
                </a:solidFill>
              </a:rPr>
              <a:t>caminhando</a:t>
            </a:r>
            <a:r>
              <a:rPr lang="en-US" sz="1100" dirty="0">
                <a:solidFill>
                  <a:srgbClr val="080500"/>
                </a:solidFill>
              </a:rPr>
              <a:t> </a:t>
            </a:r>
            <a:r>
              <a:rPr lang="en-US" sz="1100" dirty="0" err="1">
                <a:solidFill>
                  <a:srgbClr val="080500"/>
                </a:solidFill>
              </a:rPr>
              <a:t>juntos</a:t>
            </a:r>
            <a:r>
              <a:rPr lang="en-US" sz="1100" dirty="0">
                <a:solidFill>
                  <a:srgbClr val="080500"/>
                </a:solidFill>
              </a:rPr>
              <a:t> para a </a:t>
            </a:r>
            <a:r>
              <a:rPr lang="en-US" sz="1100" dirty="0" err="1">
                <a:solidFill>
                  <a:srgbClr val="080500"/>
                </a:solidFill>
              </a:rPr>
              <a:t>vida</a:t>
            </a:r>
            <a:r>
              <a:rPr lang="en-US" sz="1100" dirty="0">
                <a:solidFill>
                  <a:srgbClr val="080500"/>
                </a:solidFill>
              </a:rPr>
              <a:t> </a:t>
            </a:r>
            <a:r>
              <a:rPr lang="en-US" sz="1100" dirty="0" err="1">
                <a:solidFill>
                  <a:srgbClr val="080500"/>
                </a:solidFill>
              </a:rPr>
              <a:t>eterna</a:t>
            </a:r>
            <a:r>
              <a:rPr lang="en-US" sz="1100" dirty="0">
                <a:solidFill>
                  <a:srgbClr val="080500"/>
                </a:solidFill>
              </a:rPr>
              <a:t>, </a:t>
            </a:r>
            <a:endParaRPr lang="pt-PT" sz="1100" dirty="0">
              <a:solidFill>
                <a:srgbClr val="080500"/>
              </a:solidFill>
            </a:endParaRPr>
          </a:p>
          <a:p>
            <a:pPr marL="0" indent="0" algn="ctr">
              <a:lnSpc>
                <a:spcPct val="170000"/>
              </a:lnSpc>
              <a:buNone/>
            </a:pPr>
            <a:r>
              <a:rPr lang="en-US" sz="1100" dirty="0" err="1">
                <a:solidFill>
                  <a:srgbClr val="080500"/>
                </a:solidFill>
              </a:rPr>
              <a:t>sem</a:t>
            </a:r>
            <a:r>
              <a:rPr lang="en-US" sz="1100" dirty="0">
                <a:solidFill>
                  <a:srgbClr val="080500"/>
                </a:solidFill>
              </a:rPr>
              <a:t> jamais </a:t>
            </a:r>
            <a:r>
              <a:rPr lang="en-US" sz="1100" dirty="0" err="1">
                <a:solidFill>
                  <a:srgbClr val="080500"/>
                </a:solidFill>
              </a:rPr>
              <a:t>nos</a:t>
            </a:r>
            <a:r>
              <a:rPr lang="en-US" sz="1100" dirty="0">
                <a:solidFill>
                  <a:srgbClr val="080500"/>
                </a:solidFill>
              </a:rPr>
              <a:t> </a:t>
            </a:r>
            <a:r>
              <a:rPr lang="en-US" sz="1100" dirty="0" err="1">
                <a:solidFill>
                  <a:srgbClr val="080500"/>
                </a:solidFill>
              </a:rPr>
              <a:t>afastarmos</a:t>
            </a:r>
            <a:r>
              <a:rPr lang="en-US" sz="1100" dirty="0">
                <a:solidFill>
                  <a:srgbClr val="080500"/>
                </a:solidFill>
              </a:rPr>
              <a:t> da </a:t>
            </a:r>
            <a:r>
              <a:rPr lang="en-US" sz="1100" dirty="0" err="1">
                <a:solidFill>
                  <a:srgbClr val="080500"/>
                </a:solidFill>
              </a:rPr>
              <a:t>verdade</a:t>
            </a:r>
            <a:r>
              <a:rPr lang="en-US" sz="1100" dirty="0">
                <a:solidFill>
                  <a:srgbClr val="080500"/>
                </a:solidFill>
              </a:rPr>
              <a:t> e da </a:t>
            </a:r>
            <a:r>
              <a:rPr lang="en-US" sz="1100" dirty="0" err="1">
                <a:solidFill>
                  <a:srgbClr val="080500"/>
                </a:solidFill>
              </a:rPr>
              <a:t>justiça</a:t>
            </a:r>
            <a:r>
              <a:rPr lang="en-US" sz="1100" dirty="0">
                <a:solidFill>
                  <a:srgbClr val="080500"/>
                </a:solidFill>
              </a:rPr>
              <a:t>. </a:t>
            </a:r>
            <a:endParaRPr lang="pt-PT" sz="1100" dirty="0">
              <a:solidFill>
                <a:srgbClr val="080500"/>
              </a:solidFill>
            </a:endParaRPr>
          </a:p>
          <a:p>
            <a:pPr marL="0" indent="0" algn="ctr">
              <a:lnSpc>
                <a:spcPct val="170000"/>
              </a:lnSpc>
              <a:buNone/>
            </a:pPr>
            <a:r>
              <a:rPr lang="en-US" sz="1100" dirty="0" err="1">
                <a:solidFill>
                  <a:srgbClr val="080500"/>
                </a:solidFill>
              </a:rPr>
              <a:t>Nós</a:t>
            </a:r>
            <a:r>
              <a:rPr lang="en-US" sz="1100" dirty="0">
                <a:solidFill>
                  <a:srgbClr val="080500"/>
                </a:solidFill>
              </a:rPr>
              <a:t> </a:t>
            </a:r>
            <a:r>
              <a:rPr lang="en-US" sz="1100" dirty="0" err="1">
                <a:solidFill>
                  <a:srgbClr val="080500"/>
                </a:solidFill>
              </a:rPr>
              <a:t>vo</a:t>
            </a:r>
            <a:r>
              <a:rPr lang="en-US" sz="1100" dirty="0">
                <a:solidFill>
                  <a:srgbClr val="080500"/>
                </a:solidFill>
              </a:rPr>
              <a:t>-lo </a:t>
            </a:r>
            <a:r>
              <a:rPr lang="en-US" sz="1100" dirty="0" err="1">
                <a:solidFill>
                  <a:srgbClr val="080500"/>
                </a:solidFill>
              </a:rPr>
              <a:t>pedimos</a:t>
            </a:r>
            <a:r>
              <a:rPr lang="en-US" sz="1100" dirty="0">
                <a:solidFill>
                  <a:srgbClr val="080500"/>
                </a:solidFill>
              </a:rPr>
              <a:t> a </a:t>
            </a:r>
            <a:r>
              <a:rPr lang="en-US" sz="1100" dirty="0" err="1">
                <a:solidFill>
                  <a:srgbClr val="080500"/>
                </a:solidFill>
              </a:rPr>
              <a:t>Vós</a:t>
            </a:r>
            <a:r>
              <a:rPr lang="en-US" sz="1100" dirty="0">
                <a:solidFill>
                  <a:srgbClr val="080500"/>
                </a:solidFill>
              </a:rPr>
              <a:t>, </a:t>
            </a:r>
            <a:endParaRPr lang="pt-PT" sz="1100" dirty="0">
              <a:solidFill>
                <a:srgbClr val="080500"/>
              </a:solidFill>
            </a:endParaRPr>
          </a:p>
          <a:p>
            <a:pPr marL="0" indent="0" algn="ctr">
              <a:lnSpc>
                <a:spcPct val="170000"/>
              </a:lnSpc>
              <a:buNone/>
            </a:pPr>
            <a:r>
              <a:rPr lang="en-US" sz="1100" dirty="0">
                <a:solidFill>
                  <a:srgbClr val="080500"/>
                </a:solidFill>
              </a:rPr>
              <a:t>que </a:t>
            </a:r>
            <a:r>
              <a:rPr lang="en-US" sz="1100" dirty="0" err="1">
                <a:solidFill>
                  <a:srgbClr val="080500"/>
                </a:solidFill>
              </a:rPr>
              <a:t>agis</a:t>
            </a:r>
            <a:r>
              <a:rPr lang="en-US" sz="1100" dirty="0">
                <a:solidFill>
                  <a:srgbClr val="080500"/>
                </a:solidFill>
              </a:rPr>
              <a:t> sempre </a:t>
            </a:r>
            <a:r>
              <a:rPr lang="en-US" sz="1100" dirty="0" err="1">
                <a:solidFill>
                  <a:srgbClr val="080500"/>
                </a:solidFill>
              </a:rPr>
              <a:t>em</a:t>
            </a:r>
            <a:r>
              <a:rPr lang="en-US" sz="1100" dirty="0">
                <a:solidFill>
                  <a:srgbClr val="080500"/>
                </a:solidFill>
              </a:rPr>
              <a:t> </a:t>
            </a:r>
            <a:r>
              <a:rPr lang="en-US" sz="1100" dirty="0" err="1">
                <a:solidFill>
                  <a:srgbClr val="080500"/>
                </a:solidFill>
              </a:rPr>
              <a:t>toda</a:t>
            </a:r>
            <a:r>
              <a:rPr lang="en-US" sz="1100" dirty="0">
                <a:solidFill>
                  <a:srgbClr val="080500"/>
                </a:solidFill>
              </a:rPr>
              <a:t> a </a:t>
            </a:r>
            <a:r>
              <a:rPr lang="en-US" sz="1100" dirty="0" err="1">
                <a:solidFill>
                  <a:srgbClr val="080500"/>
                </a:solidFill>
              </a:rPr>
              <a:t>parte</a:t>
            </a:r>
            <a:r>
              <a:rPr lang="en-US" sz="1100" dirty="0">
                <a:solidFill>
                  <a:srgbClr val="080500"/>
                </a:solidFill>
              </a:rPr>
              <a:t>, </a:t>
            </a:r>
            <a:endParaRPr lang="pt-PT" sz="1100" dirty="0">
              <a:solidFill>
                <a:srgbClr val="080500"/>
              </a:solidFill>
            </a:endParaRPr>
          </a:p>
          <a:p>
            <a:pPr marL="0" indent="0" algn="ctr">
              <a:lnSpc>
                <a:spcPct val="170000"/>
              </a:lnSpc>
              <a:buNone/>
            </a:pPr>
            <a:r>
              <a:rPr lang="en-US" sz="1100" dirty="0" err="1">
                <a:solidFill>
                  <a:srgbClr val="080500"/>
                </a:solidFill>
              </a:rPr>
              <a:t>em</a:t>
            </a:r>
            <a:r>
              <a:rPr lang="en-US" sz="1100" dirty="0">
                <a:solidFill>
                  <a:srgbClr val="080500"/>
                </a:solidFill>
              </a:rPr>
              <a:t> </a:t>
            </a:r>
            <a:r>
              <a:rPr lang="en-US" sz="1100" dirty="0" err="1">
                <a:solidFill>
                  <a:srgbClr val="080500"/>
                </a:solidFill>
              </a:rPr>
              <a:t>comunhão</a:t>
            </a:r>
            <a:r>
              <a:rPr lang="en-US" sz="1100" dirty="0">
                <a:solidFill>
                  <a:srgbClr val="080500"/>
                </a:solidFill>
              </a:rPr>
              <a:t> com o Pai e o Filho, </a:t>
            </a:r>
            <a:r>
              <a:rPr lang="en-US" sz="1100" dirty="0" err="1">
                <a:solidFill>
                  <a:srgbClr val="080500"/>
                </a:solidFill>
              </a:rPr>
              <a:t>pelos</a:t>
            </a:r>
            <a:r>
              <a:rPr lang="en-US" sz="1100" dirty="0">
                <a:solidFill>
                  <a:srgbClr val="080500"/>
                </a:solidFill>
              </a:rPr>
              <a:t> </a:t>
            </a:r>
            <a:r>
              <a:rPr lang="en-US" sz="1100" dirty="0" err="1">
                <a:solidFill>
                  <a:srgbClr val="080500"/>
                </a:solidFill>
              </a:rPr>
              <a:t>séculos</a:t>
            </a:r>
            <a:r>
              <a:rPr lang="en-US" sz="1100" dirty="0">
                <a:solidFill>
                  <a:srgbClr val="080500"/>
                </a:solidFill>
              </a:rPr>
              <a:t> dos </a:t>
            </a:r>
            <a:r>
              <a:rPr lang="en-US" sz="1100" dirty="0" err="1">
                <a:solidFill>
                  <a:srgbClr val="080500"/>
                </a:solidFill>
              </a:rPr>
              <a:t>séculos</a:t>
            </a:r>
            <a:r>
              <a:rPr lang="en-US" sz="1100" dirty="0">
                <a:solidFill>
                  <a:srgbClr val="080500"/>
                </a:solidFill>
              </a:rPr>
              <a:t>. </a:t>
            </a:r>
            <a:endParaRPr lang="pt-PT" sz="1100" dirty="0">
              <a:solidFill>
                <a:srgbClr val="080500"/>
              </a:solidFill>
            </a:endParaRPr>
          </a:p>
          <a:p>
            <a:pPr marL="0" indent="0" algn="ctr">
              <a:lnSpc>
                <a:spcPct val="170000"/>
              </a:lnSpc>
              <a:buNone/>
            </a:pPr>
            <a:r>
              <a:rPr lang="en-US" sz="1100" dirty="0">
                <a:solidFill>
                  <a:srgbClr val="080500"/>
                </a:solidFill>
              </a:rPr>
              <a:t>Amen.</a:t>
            </a:r>
            <a:endParaRPr lang="pt-PT" sz="1100" dirty="0">
              <a:solidFill>
                <a:srgbClr val="080500"/>
              </a:solidFill>
            </a:endParaRPr>
          </a:p>
        </p:txBody>
      </p:sp>
      <p:pic>
        <p:nvPicPr>
          <p:cNvPr id="2" name="Imagem 2">
            <a:extLst>
              <a:ext uri="{FF2B5EF4-FFF2-40B4-BE49-F238E27FC236}">
                <a16:creationId xmlns:a16="http://schemas.microsoft.com/office/drawing/2014/main" id="{AD355BFE-83D8-4EB2-AA2F-BCF8ACEA70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202" y="1022445"/>
            <a:ext cx="3001992" cy="385342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title"/>
          </p:nvPr>
        </p:nvSpPr>
        <p:spPr>
          <a:xfrm>
            <a:off x="268568" y="99968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r>
              <a:rPr lang="pt-PT"/>
              <a:t>Oração e tempo de silêncio                                 modelo 2</a:t>
            </a:r>
            <a:r>
              <a:rPr lang="pt-PT" sz="2000"/>
              <a:t>. 1</a:t>
            </a:r>
            <a:endParaRPr sz="2000"/>
          </a:p>
        </p:txBody>
      </p:sp>
      <p:sp>
        <p:nvSpPr>
          <p:cNvPr id="80" name="Google Shape;80;p15"/>
          <p:cNvSpPr txBox="1">
            <a:spLocks noGrp="1"/>
          </p:cNvSpPr>
          <p:nvPr>
            <p:ph type="body" idx="1"/>
          </p:nvPr>
        </p:nvSpPr>
        <p:spPr>
          <a:xfrm>
            <a:off x="264075" y="808796"/>
            <a:ext cx="8631725" cy="416688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just">
              <a:lnSpc>
                <a:spcPct val="114999"/>
              </a:lnSpc>
              <a:spcBef>
                <a:spcPts val="1200"/>
              </a:spcBef>
              <a:buNone/>
            </a:pPr>
            <a:r>
              <a:rPr lang="pt-PT" sz="1400" b="1">
                <a:solidFill>
                  <a:srgbClr val="000000"/>
                </a:solidFill>
                <a:sym typeface="Domine"/>
              </a:rPr>
              <a:t>Leitura do Evangelho segundo S. Lucas (24,13 - 35):</a:t>
            </a:r>
            <a:r>
              <a:rPr lang="pt-PT" sz="1600" b="1">
                <a:solidFill>
                  <a:srgbClr val="000000"/>
                </a:solidFill>
                <a:sym typeface="Domine"/>
              </a:rPr>
              <a:t>  </a:t>
            </a:r>
            <a:r>
              <a:rPr lang="pt-PT" sz="1400">
                <a:sym typeface="Domine"/>
              </a:rPr>
              <a:t>Nesse mesmo dia, dois dos discípulos iam a caminho de uma aldeia chamada Emaús, que ficava a cerca de duas léguas de Jerusalém; e conversavam entre si sobre tudo o que acontecera.  Enquanto conversavam e discutiam, aproximou-se deles o próprio Jesus e pôs-se com eles a caminho; os seus olhos, porém, estavam impedidos de o reconhecer. Disse-lhes Ele: «Que palavras são essas que trocais entre vós, enquanto caminhais?» Pararam entristecidos. E um deles, chamado Cléofas, respondeu: «Tu és o único forasteiro em Jerusalém a ignorar o que lá se passou nestes dias!» Perguntou-lhes Ele: «Que foi?» Responderam-lhe: «O que se refere a Jesus de Nazaré, profeta poderoso em obras e palavras diante de Deus e de todo o povo; como os sumos sacerdotes e os nossos chefes o entregaram, para ser condenado à morte e crucificado.  Nós esperávamos que fosse Ele o que viria redimir Israel, mas, com tudo isto, já lá vai o terceiro dia desde que se deram estas coisas. É verdade que algumas mulheres do nosso grupo nos deixaram perturbados, porque foram ao sepulcro de madrugada e, não achando o seu corpo, vieram dizer que lhes apareceram uns anjos, que afirmavam que Ele vivia. Então, alguns dos nossos foram ao sepulcro e encontraram tudo como as mulheres tinham dito. Mas, a Ele, não o viram.»</a:t>
            </a:r>
            <a:endParaRPr lang="pt-PT" sz="1400"/>
          </a:p>
        </p:txBody>
      </p:sp>
    </p:spTree>
    <p:extLst>
      <p:ext uri="{BB962C8B-B14F-4D97-AF65-F5344CB8AC3E}">
        <p14:creationId xmlns:p14="http://schemas.microsoft.com/office/powerpoint/2010/main" val="282859656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60FF56-E871-467F-BDCF-E6A95F83F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2710" y="1027308"/>
            <a:ext cx="6040505" cy="1020107"/>
          </a:xfrm>
        </p:spPr>
        <p:txBody>
          <a:bodyPr>
            <a:noAutofit/>
          </a:bodyPr>
          <a:lstStyle/>
          <a:p>
            <a:pPr algn="ctr"/>
            <a:r>
              <a:rPr lang="pt-PT" sz="4800"/>
              <a:t>Boa caminhada sinodal</a:t>
            </a:r>
          </a:p>
        </p:txBody>
      </p:sp>
      <p:pic>
        <p:nvPicPr>
          <p:cNvPr id="4" name="Imagem 4">
            <a:extLst>
              <a:ext uri="{FF2B5EF4-FFF2-40B4-BE49-F238E27FC236}">
                <a16:creationId xmlns:a16="http://schemas.microsoft.com/office/drawing/2014/main" id="{CA460437-6EA6-4CE3-8FBD-3914FE5BA8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56" y="1760867"/>
            <a:ext cx="3260784" cy="3260784"/>
          </a:xfrm>
          <a:prstGeom prst="rect">
            <a:avLst/>
          </a:prstGeom>
        </p:spPr>
      </p:pic>
      <p:pic>
        <p:nvPicPr>
          <p:cNvPr id="6" name="Google Shape;68;p13" descr="Uma imagem com texto, ClipArt&#10;&#10;Descrição gerada automaticamente">
            <a:extLst>
              <a:ext uri="{FF2B5EF4-FFF2-40B4-BE49-F238E27FC236}">
                <a16:creationId xmlns:a16="http://schemas.microsoft.com/office/drawing/2014/main" id="{D673EA76-247B-480B-A24F-3C590B757CA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89615" y="2873804"/>
            <a:ext cx="2125872" cy="19087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3720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title"/>
          </p:nvPr>
        </p:nvSpPr>
        <p:spPr>
          <a:xfrm>
            <a:off x="268568" y="99968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r>
              <a:rPr lang="pt-PT"/>
              <a:t>Oração e tempo de silêncio                                   modelo 2</a:t>
            </a:r>
            <a:r>
              <a:rPr lang="pt-PT" sz="2000"/>
              <a:t>.2</a:t>
            </a:r>
          </a:p>
        </p:txBody>
      </p:sp>
      <p:sp>
        <p:nvSpPr>
          <p:cNvPr id="80" name="Google Shape;80;p15"/>
          <p:cNvSpPr txBox="1">
            <a:spLocks noGrp="1"/>
          </p:cNvSpPr>
          <p:nvPr>
            <p:ph type="body" idx="1"/>
          </p:nvPr>
        </p:nvSpPr>
        <p:spPr>
          <a:xfrm>
            <a:off x="272013" y="872296"/>
            <a:ext cx="8552349" cy="416688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just">
              <a:lnSpc>
                <a:spcPct val="114999"/>
              </a:lnSpc>
              <a:spcBef>
                <a:spcPts val="1200"/>
              </a:spcBef>
              <a:buNone/>
            </a:pPr>
            <a:r>
              <a:rPr lang="pt-PT" sz="1400">
                <a:sym typeface="Domine"/>
              </a:rPr>
              <a:t>Jesus disse-lhes, então: «Ó homens sem inteligência e lentos de espírito para crer em tudo quanto os profetas anunciaram! Não tinha o Messias de sofrer essas coisas para entrar na sua glória?» E, começando por Moisés e seguindo por todos os Profetas, explicou-lhes, em todas as Escrituras, tudo o que lhe dizia respeito. Ao chegarem perto da aldeia para onde iam, fez menção de seguir para diante. Os outros, porém, insistiam com Ele, dizendo: «Fica connosco, pois a noite vai caindo e o dia já está no ocaso.» Entrou para ficar com eles. E, quando se pôs à mesa, tomou o pão, pronunciou a bênção e, depois de o partir, entregou-lho. Então, os seus olhos abriram-se e reconheceram-no; mas Ele desapareceu da sua presença. Disseram, então, um ao outro: «Não nos ardia o coração, quando Ele nos falava pelo caminho e nos explicava as Escrituras?» Levantando-se, voltaram imediatamente para Jerusalém e encontraram reunidos os Onze e os seus companheiros, que lhes disseram: «Realmente o Senhor ressuscitou e apareceu a Simão!»  E eles contaram o que lhes tinha acontecido pelo caminho e como Jesus se lhes dera a conhecer, ao partir o pão. </a:t>
            </a:r>
            <a:endParaRPr lang="pt-PT" sz="1400"/>
          </a:p>
        </p:txBody>
      </p:sp>
    </p:spTree>
    <p:extLst>
      <p:ext uri="{BB962C8B-B14F-4D97-AF65-F5344CB8AC3E}">
        <p14:creationId xmlns:p14="http://schemas.microsoft.com/office/powerpoint/2010/main" val="3645401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title"/>
          </p:nvPr>
        </p:nvSpPr>
        <p:spPr>
          <a:xfrm>
            <a:off x="268568" y="99968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r>
              <a:rPr lang="pt-PT"/>
              <a:t>Oração e tempo de silêncio                                 modelo 3.</a:t>
            </a:r>
            <a:r>
              <a:rPr lang="pt-PT" sz="1800"/>
              <a:t>1</a:t>
            </a:r>
            <a:endParaRPr sz="1800"/>
          </a:p>
        </p:txBody>
      </p:sp>
      <p:sp>
        <p:nvSpPr>
          <p:cNvPr id="80" name="Google Shape;80;p15"/>
          <p:cNvSpPr txBox="1">
            <a:spLocks noGrp="1"/>
          </p:cNvSpPr>
          <p:nvPr>
            <p:ph type="body" idx="1"/>
          </p:nvPr>
        </p:nvSpPr>
        <p:spPr>
          <a:xfrm>
            <a:off x="176090" y="599058"/>
            <a:ext cx="8791820" cy="416688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just">
              <a:lnSpc>
                <a:spcPct val="114999"/>
              </a:lnSpc>
              <a:spcBef>
                <a:spcPts val="1200"/>
              </a:spcBef>
              <a:buNone/>
            </a:pPr>
            <a:r>
              <a:rPr lang="pt-PT" sz="1200" b="1">
                <a:solidFill>
                  <a:srgbClr val="000000"/>
                </a:solidFill>
                <a:sym typeface="Domine"/>
              </a:rPr>
              <a:t>Leitura do Livro dos Atos dos Apóstolos (10,1-48)</a:t>
            </a:r>
            <a:r>
              <a:rPr lang="pt-PT" sz="1200">
                <a:solidFill>
                  <a:srgbClr val="000000"/>
                </a:solidFill>
                <a:sym typeface="Domine"/>
              </a:rPr>
              <a:t>: </a:t>
            </a:r>
            <a:r>
              <a:rPr lang="pt-PT" sz="1300">
                <a:sym typeface="Domine"/>
              </a:rPr>
              <a:t>Havia em Cesareia um homem de nome Cornélio, centurião da corte itálica. Piedoso e temente a Deus, como aliás toda a sua casa, dava largas esmolas ao povo e orava continuamente a Deus. Teve uma visão, cerca das três horas da tarde, e viu distintamente o Anjo de Deus entrar, aproximar-se dele e dizer-lhe: «Cornélio!»  Fixando nele os olhos, cheio de medo, respondeu: «Que é, Senhor?» Respondeu o Anjo: «As tuas orações e as tuas esmolas subiram à presença de Deus, e Ele recordou-se de ti. E agora, envia homens a Jope e manda chamar um certo Simão, conhecido por Pedro. Está hospedado em casa de um curtidor chamado Simão, cuja casa fica à beira-mar.» Quando o Anjo se retirou, depois de lhe falar, Cornélio chamou dois dos seus ser-vos e um soldado piedoso, dos que lhe eram pessoalmente dedicados,  explicou-lhes tudo e mandou-os a Jope. No dia seguinte, enquanto eles iam a caminho e se aproximavam da cidade, Pedro subiu ao terraço para a oração do meio-dia.  Então, sentiu fome e quis comer alguma coisa. Enquanto lhe preparavam de comer, foi arrebatado em êxtase. Viu o Céu aberto e um objeto, como uma grande toalha atada pelas quatro pontas, a descer para a terra.  Estava cheia de todos os quadrúpedes e répteis da terra e de todas as aves do céu. E uma voz dizia-lhe: «Vamos, Pedro, mata e come.» Mas Pedro retorquiu: «De modo algum, Senhor! Nunca comi nada de profano nem de impu-ro.» E a voz falou-lhe novamente, pela segunda vez: «O que foi purificado por Deus não o consideres tu impuro.»  Isto repetiu-se por três vezes e, imediatamente, o objeto foi levado para o Céu. Atónito, Pedro perguntava a si pró-prio o que poderia significar a visão que acabara de ter, quando os homens enviados por Cornélio, tendo perguntado pela casa de Simão, se apresentaram à porta.  Chamaram e indagaram se era ali que se encontrava hospedado Simão, cujo sobrenome era Pedro. </a:t>
            </a:r>
            <a:endParaRPr lang="pt-PT" sz="1300">
              <a:solidFill>
                <a:srgbClr val="695D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605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title"/>
          </p:nvPr>
        </p:nvSpPr>
        <p:spPr>
          <a:xfrm>
            <a:off x="268568" y="99968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r>
              <a:rPr lang="pt-PT"/>
              <a:t>Oração e tempo de silêncio                                modelo 3</a:t>
            </a:r>
            <a:r>
              <a:rPr lang="pt-PT" sz="2000"/>
              <a:t>.2</a:t>
            </a:r>
          </a:p>
        </p:txBody>
      </p:sp>
      <p:sp>
        <p:nvSpPr>
          <p:cNvPr id="80" name="Google Shape;80;p15"/>
          <p:cNvSpPr txBox="1">
            <a:spLocks noGrp="1"/>
          </p:cNvSpPr>
          <p:nvPr>
            <p:ph type="body" idx="1"/>
          </p:nvPr>
        </p:nvSpPr>
        <p:spPr>
          <a:xfrm>
            <a:off x="127657" y="569999"/>
            <a:ext cx="8801505" cy="36825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algn="just">
              <a:lnSpc>
                <a:spcPct val="114999"/>
              </a:lnSpc>
              <a:buNone/>
            </a:pPr>
            <a:r>
              <a:rPr lang="pt-PT" sz="1300"/>
              <a:t>E, como Pedro estava ainda a refletir sobre a visão, o Espírito disse-lhe: «Estão aí três homens a procurar- te. Ergue-te, desce e parte com eles sem qualquer hesitação, porque fui Eu que os mandei cá.»  Pedro desceu, foi ter com os homens e disse: «Sou eu quem procurais. Qual o motivo da vossa vinda?» Responderam: «O centurião Cornélio, homem justo e temente a Deus, do qual todo o povo judeu dá bom testemunho, foi avisado por um anjo para te mandar chamar a sua casa e para ouvir as palavras que tens a dizer-lhe.» Então Pedro mandou-os entrar e deu-lhes hospedagem. No dia seguinte, levantando-se, partiu com eles, e alguns irmãos de Jope acompanharam-no.  Chegou a Cesareia, um dia depois. Cornélio estava à espera deles com os seus parentes e amigos íntimos, que tinha reunido. Na altura em que Pedro entrava, Cornélio foi ao seu encontro e, caindo-lhe aos pés, prostrou-se. Mas Pedro levantou-o, dizendo: «Levanta-te, que eu também sou apenas um homem.»  E, a conversar com ele, foi para dentro, encontrando muitas pessoas reunidas.  Pedro disse-lhes: «Vós sabeis que não é permitido a um judeu ter contacto com um estrangeiro, ou entrar em sua casa. Mas Deus mostrou-me que não se deve chamar profano ou impuro a homem algum. Por isso, não opus qualquer dificuldade ao vosso convite. Peço-vos apenas que me digais o motivo por que me mandastes chamar.» Cornélio respondeu: «Faz hoje três dias, a esta mesma hora, estava eu em minha casa a fazer a oração das três horas da tarde, quando surgiu de repente um homem com uns trajes resplandecentes, diante de mim, e me disse: ‘Cornélio, a tua oração foi  atendida e as tuas esmolas foram recordadas diante de Deus. Envia, pois, emissários a Jope e manda chamar Simão, cujo sobrenome é Pedro. Está hospedado em casa de Simão, curtidor, junto ao mar.’ Mandei-te imediatamente chamar e agradeço-te teres vindo. E, agora, estamos todos na tua presença para ouvirmos o que Deus te ordenou.» 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03030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title"/>
          </p:nvPr>
        </p:nvSpPr>
        <p:spPr>
          <a:xfrm>
            <a:off x="268568" y="99968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r>
              <a:rPr lang="pt-PT"/>
              <a:t>Oração e tempo de silêncio                                modelo 3</a:t>
            </a:r>
            <a:r>
              <a:rPr lang="pt-PT" sz="2000"/>
              <a:t>.3</a:t>
            </a:r>
          </a:p>
        </p:txBody>
      </p:sp>
      <p:sp>
        <p:nvSpPr>
          <p:cNvPr id="80" name="Google Shape;80;p15"/>
          <p:cNvSpPr txBox="1">
            <a:spLocks noGrp="1"/>
          </p:cNvSpPr>
          <p:nvPr>
            <p:ph type="body" idx="1"/>
          </p:nvPr>
        </p:nvSpPr>
        <p:spPr>
          <a:xfrm>
            <a:off x="263268" y="802473"/>
            <a:ext cx="8520600" cy="416688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just">
              <a:lnSpc>
                <a:spcPct val="114999"/>
              </a:lnSpc>
              <a:spcBef>
                <a:spcPts val="1200"/>
              </a:spcBef>
              <a:buNone/>
            </a:pPr>
            <a:r>
              <a:rPr lang="pt-PT" sz="1300"/>
              <a:t>Então, Pedro tomou a palavra e disse: «Reconheço, na verdade, que Deus não faz aceção de pessoas, mas que, em qualquer povo, quem o teme e põe em prática a justiça, lhe é agradável. Enviou a sua palavra aos filhos de Israel, anunciando-lhes a Boa-Nova da paz, por Jesus Cristo, Ele que é o Senhor de todos. Sabeis o que ocorreu em toda a Judeia, a começar pela Galileia, depois do batismo que João pregou: como Deus ungiu com o Espírito Santo e com o poder a Jesus de Nazaré, o qual andou de lugar em lugar, fazendo o bem e curando todos os que eram oprimidos pelo diabo, porque Deus estava com Ele. E nós somos testemunhas do que Ele fez no país dos judeus e em Jerusalém. A Ele, que mataram, suspendendo-o de um madeiro, Deus ressuscitou-o, ao terceiro dia, e permitiu-lhe manifestar-se, não a todo o povo, mas às testemunhas anteriormente designadas por Deus, a nós que comemos e bebemos com Ele, depois da sua ressurreição dos mortos. E mandou-nos pregar ao povo e confirmar que Ele é que foi constituído, por Deus, juiz dos vivos e dos mortos. É dele que todos os profetas dão testemunho: quem acredita nele recebe, pelo seu nome, a remissão dos pecados.»  Pedro estava ainda a falar, quando o Espírito Santo desceu sobre quantos ouviam a palavra. E todos os fiéis circuncisos que tinham vindo com Pedro ficaram estupefactos, ao verem que o dom do Espírito Santo fora derramado também sobre os pagãos, pois ouviam-nos falar línguas e glorificar a Deus. Pedro, então, declarou:  «Poderá alguém recusar a água do batismo aos que receberam o Espírito Santo, como nós?» E ordenou que fossem batizados em nome de Jesus Cristo. Então eles pediram-lhe que ficasse alguns dias com eles. </a:t>
            </a:r>
          </a:p>
        </p:txBody>
      </p:sp>
    </p:spTree>
    <p:extLst>
      <p:ext uri="{BB962C8B-B14F-4D97-AF65-F5344CB8AC3E}">
        <p14:creationId xmlns:p14="http://schemas.microsoft.com/office/powerpoint/2010/main" val="3014948421"/>
      </p:ext>
    </p:extLst>
  </p:cSld>
  <p:clrMapOvr>
    <a:masterClrMapping/>
  </p:clrMapOvr>
</p:sld>
</file>

<file path=ppt/theme/theme1.xml><?xml version="1.0" encoding="utf-8"?>
<a:theme xmlns:a="http://schemas.openxmlformats.org/drawingml/2006/main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CE93D8"/>
      </a:accent2>
      <a:accent3>
        <a:srgbClr val="4DB6AC"/>
      </a:accent3>
      <a:accent4>
        <a:srgbClr val="FF9800"/>
      </a:accent4>
      <a:accent5>
        <a:srgbClr val="009668"/>
      </a:accent5>
      <a:accent6>
        <a:srgbClr val="EEFF41"/>
      </a:accent6>
      <a:hlink>
        <a:srgbClr val="009668"/>
      </a:hlink>
      <a:folHlink>
        <a:srgbClr val="00966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6537</Words>
  <Application>Microsoft Office PowerPoint</Application>
  <PresentationFormat>Apresentação no Ecrã (16:9)</PresentationFormat>
  <Paragraphs>404</Paragraphs>
  <Slides>50</Slides>
  <Notes>36</Notes>
  <HiddenSlides>0</HiddenSlides>
  <MMClips>1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50</vt:i4>
      </vt:variant>
    </vt:vector>
  </HeadingPairs>
  <TitlesOfParts>
    <vt:vector size="56" baseType="lpstr">
      <vt:lpstr>Arial</vt:lpstr>
      <vt:lpstr>Wingdings</vt:lpstr>
      <vt:lpstr>PT Sans Narrow</vt:lpstr>
      <vt:lpstr>Corbel</vt:lpstr>
      <vt:lpstr>Open Sans</vt:lpstr>
      <vt:lpstr>Tropic</vt:lpstr>
      <vt:lpstr>Apresentação do PowerPoint</vt:lpstr>
      <vt:lpstr>Oração e tempo de silêncio</vt:lpstr>
      <vt:lpstr>Oração e tempo de silêncio                                   modelo 1</vt:lpstr>
      <vt:lpstr>Oração e tempo de silêncio                                   modelo 2</vt:lpstr>
      <vt:lpstr>Oração e tempo de silêncio                                 modelo 2. 1</vt:lpstr>
      <vt:lpstr>Oração e tempo de silêncio                                   modelo 2.2</vt:lpstr>
      <vt:lpstr>Oração e tempo de silêncio                                 modelo 3.1</vt:lpstr>
      <vt:lpstr>Oração e tempo de silêncio                                modelo 3.2</vt:lpstr>
      <vt:lpstr>Oração e tempo de silêncio                                modelo 3.3</vt:lpstr>
      <vt:lpstr>Oração e tempo de silêncio                                   modelo 5</vt:lpstr>
      <vt:lpstr>Oração e tempo de silêncio                                   modelo 6</vt:lpstr>
      <vt:lpstr>Por uma Igreja sinodal: comunhão | participação | missão</vt:lpstr>
      <vt:lpstr>O que é um Sínodo?</vt:lpstr>
      <vt:lpstr>A instituição do Sínodo </vt:lpstr>
      <vt:lpstr>Assembleias Sinodais no Pontificado do Papa Francisco</vt:lpstr>
      <vt:lpstr>O que é a sinodalidade?</vt:lpstr>
      <vt:lpstr>Questão fundamental deste Sínodo </vt:lpstr>
      <vt:lpstr>Objetivos deste Sínodo</vt:lpstr>
      <vt:lpstr>Palavras-chave para o processo sinodal</vt:lpstr>
      <vt:lpstr>Documento Preparatório</vt:lpstr>
      <vt:lpstr>Fase Diocesana do Sínodo dos Bispos</vt:lpstr>
      <vt:lpstr>Fase Diocesana do Sínodo dos Bispos</vt:lpstr>
      <vt:lpstr>Fase Diocesana do Sínodo dos Bispos</vt:lpstr>
      <vt:lpstr>O Coordenador local</vt:lpstr>
      <vt:lpstr>Questão de fundo</vt:lpstr>
      <vt:lpstr>Apresentação do PowerPoint</vt:lpstr>
      <vt:lpstr>10 temas</vt:lpstr>
      <vt:lpstr>Apresentação do PowerPoint</vt:lpstr>
      <vt:lpstr>10 temas</vt:lpstr>
      <vt:lpstr>Apresentação do PowerPoint</vt:lpstr>
      <vt:lpstr>10 temas</vt:lpstr>
      <vt:lpstr>10 temas</vt:lpstr>
      <vt:lpstr>10 temas</vt:lpstr>
      <vt:lpstr>10 temas</vt:lpstr>
      <vt:lpstr>Apresentação do PowerPoint</vt:lpstr>
      <vt:lpstr>10 temas</vt:lpstr>
      <vt:lpstr>Metodologia    Como preparar a reunião de consulta sinodal</vt:lpstr>
      <vt:lpstr>Metodologia     Como preparar a reunião de consulta sinodal</vt:lpstr>
      <vt:lpstr>Metodologia      Como preparar a reunião de consulta sinodal</vt:lpstr>
      <vt:lpstr>Metodologia   Como conduzir uma reunião de consulta sinodal</vt:lpstr>
      <vt:lpstr>Metodologia   Como conduzir uma reunião de consulta sinodal</vt:lpstr>
      <vt:lpstr>Metodologia   Como conduzir uma reunião de consulta sinodal</vt:lpstr>
      <vt:lpstr>Metodologia   Como conduzir uma reunião de consulta sinodal</vt:lpstr>
      <vt:lpstr>Metodologia   Como conduzir uma reunião de consulta sinodal</vt:lpstr>
      <vt:lpstr>Metodologia   Como conduzir uma reunião de consulta sinodal</vt:lpstr>
      <vt:lpstr>QUESTÕES</vt:lpstr>
      <vt:lpstr>Trabalho prático</vt:lpstr>
      <vt:lpstr> https://diocese-setubal.pt/sinodo/  sinodo@diocese–setubal.pt </vt:lpstr>
      <vt:lpstr>Oração do Sínodo</vt:lpstr>
      <vt:lpstr>Boa caminhada sinodal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Agrup Francisco Simões</dc:creator>
  <cp:lastModifiedBy>Sínodo | Diocese de Setúbal</cp:lastModifiedBy>
  <cp:revision>6</cp:revision>
  <dcterms:modified xsi:type="dcterms:W3CDTF">2021-12-10T16:50:38Z</dcterms:modified>
</cp:coreProperties>
</file>